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4"/>
  </p:sldMasterIdLst>
  <p:sldIdLst>
    <p:sldId id="256" r:id="rId5"/>
    <p:sldId id="257" r:id="rId6"/>
    <p:sldId id="269" r:id="rId7"/>
    <p:sldId id="266" r:id="rId8"/>
    <p:sldId id="267" r:id="rId9"/>
    <p:sldId id="265" r:id="rId10"/>
    <p:sldId id="268" r:id="rId11"/>
    <p:sldId id="259" r:id="rId12"/>
    <p:sldId id="262" r:id="rId13"/>
    <p:sldId id="263" r:id="rId14"/>
    <p:sldId id="260" r:id="rId15"/>
    <p:sldId id="264" r:id="rId16"/>
    <p:sldId id="26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2EDA1D-78FA-43E6-94E7-19951F7BA78E}" v="2" dt="2023-12-04T01:30:57.674"/>
    <p1510:client id="{16753AC1-07B7-4736-B04B-60FBE8D9E80C}" v="7" dt="2023-12-03T22:43:25.293"/>
    <p1510:client id="{227E2DEE-6071-46CC-814F-2F5808C776F5}" v="21" dt="2023-12-03T23:18:57.575"/>
    <p1510:client id="{2481174E-6478-489B-9A29-7851FC6B4566}" v="1404" vWet="1406" dt="2023-12-04T08:28:17.695"/>
    <p1510:client id="{397C974D-0C2B-4448-98B1-B864D2E1B6C3}" v="111" dt="2023-12-03T22:51:11.409"/>
    <p1510:client id="{9C79D9B1-5724-4D06-86EE-FC41B47195F4}" v="88" dt="2023-12-03T23:08:04.218"/>
    <p1510:client id="{9FB113EE-0076-1D2E-0353-BE56845B5281}" v="294" dt="2023-12-04T08:27:38.704"/>
    <p1510:client id="{E62C06DF-B41E-4799-9C4C-614D3F430FA9}" v="502" dt="2023-12-04T00:55:36.121"/>
    <p1510:client id="{EA525610-A5B3-45E5-97A7-EC75F9E8C18B}" v="1" dt="2023-12-04T01:44:03.618"/>
    <p1510:client id="{EBD61808-8605-4F73-A157-31527DDEABCB}" v="10" dt="2023-12-04T07:55:13.994"/>
    <p1510:client id="{FCAA5F2C-2D82-4DED-AFE8-3A563AD9E0DB}" v="204" dt="2023-12-04T08:31:24.5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res, Rodrigo" userId="S::rlares3@calstatela.edu::32001c5e-d321-4b3a-9a1e-40e312b0452e" providerId="AD" clId="Web-{9FB113EE-0076-1D2E-0353-BE56845B5281}"/>
    <pc:docChg chg="modSld">
      <pc:chgData name="Lares, Rodrigo" userId="S::rlares3@calstatela.edu::32001c5e-d321-4b3a-9a1e-40e312b0452e" providerId="AD" clId="Web-{9FB113EE-0076-1D2E-0353-BE56845B5281}" dt="2023-12-04T08:16:48.392" v="292" actId="20577"/>
      <pc:docMkLst>
        <pc:docMk/>
      </pc:docMkLst>
      <pc:sldChg chg="modSp">
        <pc:chgData name="Lares, Rodrigo" userId="S::rlares3@calstatela.edu::32001c5e-d321-4b3a-9a1e-40e312b0452e" providerId="AD" clId="Web-{9FB113EE-0076-1D2E-0353-BE56845B5281}" dt="2023-12-04T08:16:48.392" v="292" actId="20577"/>
        <pc:sldMkLst>
          <pc:docMk/>
          <pc:sldMk cId="622413869" sldId="257"/>
        </pc:sldMkLst>
        <pc:spChg chg="mod">
          <ac:chgData name="Lares, Rodrigo" userId="S::rlares3@calstatela.edu::32001c5e-d321-4b3a-9a1e-40e312b0452e" providerId="AD" clId="Web-{9FB113EE-0076-1D2E-0353-BE56845B5281}" dt="2023-12-04T08:16:48.392" v="292" actId="20577"/>
          <ac:spMkLst>
            <pc:docMk/>
            <pc:sldMk cId="622413869" sldId="257"/>
            <ac:spMk id="3" creationId="{5E1B5F4D-11A2-95BD-84F5-7132C980F264}"/>
          </ac:spMkLst>
        </pc:spChg>
      </pc:sldChg>
    </pc:docChg>
  </pc:docChgLst>
  <pc:docChgLst>
    <pc:chgData name="Barreto, Jose" userId="S::jbarret9@calstatela.edu::7ccd869e-cad0-4752-9583-a884343b1f94" providerId="AD" clId="Web-{EA525610-A5B3-45E5-97A7-EC75F9E8C18B}"/>
    <pc:docChg chg="delSld">
      <pc:chgData name="Barreto, Jose" userId="S::jbarret9@calstatela.edu::7ccd869e-cad0-4752-9583-a884343b1f94" providerId="AD" clId="Web-{EA525610-A5B3-45E5-97A7-EC75F9E8C18B}" dt="2023-12-04T01:44:03.618" v="0"/>
      <pc:docMkLst>
        <pc:docMk/>
      </pc:docMkLst>
      <pc:sldChg chg="del">
        <pc:chgData name="Barreto, Jose" userId="S::jbarret9@calstatela.edu::7ccd869e-cad0-4752-9583-a884343b1f94" providerId="AD" clId="Web-{EA525610-A5B3-45E5-97A7-EC75F9E8C18B}" dt="2023-12-04T01:44:03.618" v="0"/>
        <pc:sldMkLst>
          <pc:docMk/>
          <pc:sldMk cId="523602001" sldId="265"/>
        </pc:sldMkLst>
      </pc:sldChg>
    </pc:docChg>
  </pc:docChgLst>
  <pc:docChgLst>
    <pc:chgData name="Barreto, Jose" userId="S::jbarret9@calstatela.edu::7ccd869e-cad0-4752-9583-a884343b1f94" providerId="AD" clId="Web-{9C79D9B1-5724-4D06-86EE-FC41B47195F4}"/>
    <pc:docChg chg="addSld delSld modSld">
      <pc:chgData name="Barreto, Jose" userId="S::jbarret9@calstatela.edu::7ccd869e-cad0-4752-9583-a884343b1f94" providerId="AD" clId="Web-{9C79D9B1-5724-4D06-86EE-FC41B47195F4}" dt="2023-12-03T23:08:04.218" v="82"/>
      <pc:docMkLst>
        <pc:docMk/>
      </pc:docMkLst>
      <pc:sldChg chg="modSp">
        <pc:chgData name="Barreto, Jose" userId="S::jbarret9@calstatela.edu::7ccd869e-cad0-4752-9583-a884343b1f94" providerId="AD" clId="Web-{9C79D9B1-5724-4D06-86EE-FC41B47195F4}" dt="2023-12-03T23:07:59.156" v="81" actId="20577"/>
        <pc:sldMkLst>
          <pc:docMk/>
          <pc:sldMk cId="622413869" sldId="257"/>
        </pc:sldMkLst>
        <pc:spChg chg="mod">
          <ac:chgData name="Barreto, Jose" userId="S::jbarret9@calstatela.edu::7ccd869e-cad0-4752-9583-a884343b1f94" providerId="AD" clId="Web-{9C79D9B1-5724-4D06-86EE-FC41B47195F4}" dt="2023-12-03T23:07:59.156" v="81" actId="20577"/>
          <ac:spMkLst>
            <pc:docMk/>
            <pc:sldMk cId="622413869" sldId="257"/>
            <ac:spMk id="3" creationId="{5E1B5F4D-11A2-95BD-84F5-7132C980F264}"/>
          </ac:spMkLst>
        </pc:spChg>
      </pc:sldChg>
      <pc:sldChg chg="del">
        <pc:chgData name="Barreto, Jose" userId="S::jbarret9@calstatela.edu::7ccd869e-cad0-4752-9583-a884343b1f94" providerId="AD" clId="Web-{9C79D9B1-5724-4D06-86EE-FC41B47195F4}" dt="2023-12-03T23:08:04.218" v="82"/>
        <pc:sldMkLst>
          <pc:docMk/>
          <pc:sldMk cId="3507253466" sldId="258"/>
        </pc:sldMkLst>
      </pc:sldChg>
      <pc:sldChg chg="modSp">
        <pc:chgData name="Barreto, Jose" userId="S::jbarret9@calstatela.edu::7ccd869e-cad0-4752-9583-a884343b1f94" providerId="AD" clId="Web-{9C79D9B1-5724-4D06-86EE-FC41B47195F4}" dt="2023-12-03T22:52:21.044" v="7" actId="20577"/>
        <pc:sldMkLst>
          <pc:docMk/>
          <pc:sldMk cId="120256541" sldId="259"/>
        </pc:sldMkLst>
        <pc:spChg chg="mod">
          <ac:chgData name="Barreto, Jose" userId="S::jbarret9@calstatela.edu::7ccd869e-cad0-4752-9583-a884343b1f94" providerId="AD" clId="Web-{9C79D9B1-5724-4D06-86EE-FC41B47195F4}" dt="2023-12-03T22:52:21.044" v="7" actId="20577"/>
          <ac:spMkLst>
            <pc:docMk/>
            <pc:sldMk cId="120256541" sldId="259"/>
            <ac:spMk id="2" creationId="{C4E5A5C7-BA6C-398D-F55C-1FB3BB933AE6}"/>
          </ac:spMkLst>
        </pc:spChg>
      </pc:sldChg>
      <pc:sldChg chg="modSp new">
        <pc:chgData name="Barreto, Jose" userId="S::jbarret9@calstatela.edu::7ccd869e-cad0-4752-9583-a884343b1f94" providerId="AD" clId="Web-{9C79D9B1-5724-4D06-86EE-FC41B47195F4}" dt="2023-12-03T22:52:42.342" v="23" actId="20577"/>
        <pc:sldMkLst>
          <pc:docMk/>
          <pc:sldMk cId="1170283086" sldId="262"/>
        </pc:sldMkLst>
        <pc:spChg chg="mod">
          <ac:chgData name="Barreto, Jose" userId="S::jbarret9@calstatela.edu::7ccd869e-cad0-4752-9583-a884343b1f94" providerId="AD" clId="Web-{9C79D9B1-5724-4D06-86EE-FC41B47195F4}" dt="2023-12-03T22:52:42.342" v="23" actId="20577"/>
          <ac:spMkLst>
            <pc:docMk/>
            <pc:sldMk cId="1170283086" sldId="262"/>
            <ac:spMk id="2" creationId="{ED4A3184-8CB4-7E36-F71D-98C6AEA74A94}"/>
          </ac:spMkLst>
        </pc:spChg>
      </pc:sldChg>
      <pc:sldChg chg="modSp new">
        <pc:chgData name="Barreto, Jose" userId="S::jbarret9@calstatela.edu::7ccd869e-cad0-4752-9583-a884343b1f94" providerId="AD" clId="Web-{9C79D9B1-5724-4D06-86EE-FC41B47195F4}" dt="2023-12-03T22:52:49.467" v="28" actId="20577"/>
        <pc:sldMkLst>
          <pc:docMk/>
          <pc:sldMk cId="1502686259" sldId="263"/>
        </pc:sldMkLst>
        <pc:spChg chg="mod">
          <ac:chgData name="Barreto, Jose" userId="S::jbarret9@calstatela.edu::7ccd869e-cad0-4752-9583-a884343b1f94" providerId="AD" clId="Web-{9C79D9B1-5724-4D06-86EE-FC41B47195F4}" dt="2023-12-03T22:52:49.467" v="28" actId="20577"/>
          <ac:spMkLst>
            <pc:docMk/>
            <pc:sldMk cId="1502686259" sldId="263"/>
            <ac:spMk id="2" creationId="{C68ECB4C-22F3-F1F7-C770-11A5FBC90441}"/>
          </ac:spMkLst>
        </pc:spChg>
      </pc:sldChg>
    </pc:docChg>
  </pc:docChgLst>
  <pc:docChgLst>
    <pc:chgData name="Barreto, Jose" userId="S::jbarret9@calstatela.edu::7ccd869e-cad0-4752-9583-a884343b1f94" providerId="AD" clId="Web-{227E2DEE-6071-46CC-814F-2F5808C776F5}"/>
    <pc:docChg chg="modSld">
      <pc:chgData name="Barreto, Jose" userId="S::jbarret9@calstatela.edu::7ccd869e-cad0-4752-9583-a884343b1f94" providerId="AD" clId="Web-{227E2DEE-6071-46CC-814F-2F5808C776F5}" dt="2023-12-03T23:18:57.575" v="20" actId="20577"/>
      <pc:docMkLst>
        <pc:docMk/>
      </pc:docMkLst>
      <pc:sldChg chg="modSp">
        <pc:chgData name="Barreto, Jose" userId="S::jbarret9@calstatela.edu::7ccd869e-cad0-4752-9583-a884343b1f94" providerId="AD" clId="Web-{227E2DEE-6071-46CC-814F-2F5808C776F5}" dt="2023-12-03T23:18:57.575" v="20" actId="20577"/>
        <pc:sldMkLst>
          <pc:docMk/>
          <pc:sldMk cId="622413869" sldId="257"/>
        </pc:sldMkLst>
        <pc:spChg chg="mod">
          <ac:chgData name="Barreto, Jose" userId="S::jbarret9@calstatela.edu::7ccd869e-cad0-4752-9583-a884343b1f94" providerId="AD" clId="Web-{227E2DEE-6071-46CC-814F-2F5808C776F5}" dt="2023-12-03T23:18:57.575" v="20" actId="20577"/>
          <ac:spMkLst>
            <pc:docMk/>
            <pc:sldMk cId="622413869" sldId="257"/>
            <ac:spMk id="3" creationId="{5E1B5F4D-11A2-95BD-84F5-7132C980F264}"/>
          </ac:spMkLst>
        </pc:spChg>
      </pc:sldChg>
    </pc:docChg>
  </pc:docChgLst>
  <pc:docChgLst>
    <pc:chgData name="Barreto, Jose" userId="S::jbarret9@calstatela.edu::7ccd869e-cad0-4752-9583-a884343b1f94" providerId="AD" clId="Web-{E62C06DF-B41E-4799-9C4C-614D3F430FA9}"/>
    <pc:docChg chg="addSld modSld">
      <pc:chgData name="Barreto, Jose" userId="S::jbarret9@calstatela.edu::7ccd869e-cad0-4752-9583-a884343b1f94" providerId="AD" clId="Web-{E62C06DF-B41E-4799-9C4C-614D3F430FA9}" dt="2023-12-04T00:55:37.871" v="363"/>
      <pc:docMkLst>
        <pc:docMk/>
      </pc:docMkLst>
      <pc:sldChg chg="addSp delSp modSp">
        <pc:chgData name="Barreto, Jose" userId="S::jbarret9@calstatela.edu::7ccd869e-cad0-4752-9583-a884343b1f94" providerId="AD" clId="Web-{E62C06DF-B41E-4799-9C4C-614D3F430FA9}" dt="2023-12-03T23:46:32.264" v="150" actId="14100"/>
        <pc:sldMkLst>
          <pc:docMk/>
          <pc:sldMk cId="120256541" sldId="259"/>
        </pc:sldMkLst>
        <pc:spChg chg="del">
          <ac:chgData name="Barreto, Jose" userId="S::jbarret9@calstatela.edu::7ccd869e-cad0-4752-9583-a884343b1f94" providerId="AD" clId="Web-{E62C06DF-B41E-4799-9C4C-614D3F430FA9}" dt="2023-12-03T23:41:21.037" v="0"/>
          <ac:spMkLst>
            <pc:docMk/>
            <pc:sldMk cId="120256541" sldId="259"/>
            <ac:spMk id="3" creationId="{01D27F67-6588-29E4-985C-9350766E9AF3}"/>
          </ac:spMkLst>
        </pc:spChg>
        <pc:spChg chg="add mod">
          <ac:chgData name="Barreto, Jose" userId="S::jbarret9@calstatela.edu::7ccd869e-cad0-4752-9583-a884343b1f94" providerId="AD" clId="Web-{E62C06DF-B41E-4799-9C4C-614D3F430FA9}" dt="2023-12-03T23:46:24.591" v="149" actId="1076"/>
          <ac:spMkLst>
            <pc:docMk/>
            <pc:sldMk cId="120256541" sldId="259"/>
            <ac:spMk id="5" creationId="{9BCFB5FB-1DF5-79B6-305D-5FA7F757FFFE}"/>
          </ac:spMkLst>
        </pc:spChg>
        <pc:picChg chg="add mod ord">
          <ac:chgData name="Barreto, Jose" userId="S::jbarret9@calstatela.edu::7ccd869e-cad0-4752-9583-a884343b1f94" providerId="AD" clId="Web-{E62C06DF-B41E-4799-9C4C-614D3F430FA9}" dt="2023-12-03T23:46:32.264" v="150" actId="14100"/>
          <ac:picMkLst>
            <pc:docMk/>
            <pc:sldMk cId="120256541" sldId="259"/>
            <ac:picMk id="4" creationId="{9F719AF2-D7F4-2A7F-25A3-03D4E1A4D356}"/>
          </ac:picMkLst>
        </pc:picChg>
      </pc:sldChg>
      <pc:sldChg chg="addSp delSp modSp mod setBg">
        <pc:chgData name="Barreto, Jose" userId="S::jbarret9@calstatela.edu::7ccd869e-cad0-4752-9583-a884343b1f94" providerId="AD" clId="Web-{E62C06DF-B41E-4799-9C4C-614D3F430FA9}" dt="2023-12-04T00:55:37.871" v="363"/>
        <pc:sldMkLst>
          <pc:docMk/>
          <pc:sldMk cId="2476511955" sldId="260"/>
        </pc:sldMkLst>
        <pc:spChg chg="mod">
          <ac:chgData name="Barreto, Jose" userId="S::jbarret9@calstatela.edu::7ccd869e-cad0-4752-9583-a884343b1f94" providerId="AD" clId="Web-{E62C06DF-B41E-4799-9C4C-614D3F430FA9}" dt="2023-12-04T00:55:37.871" v="363"/>
          <ac:spMkLst>
            <pc:docMk/>
            <pc:sldMk cId="2476511955" sldId="260"/>
            <ac:spMk id="2" creationId="{A1597811-2B6C-8C28-8314-DC702218D0EF}"/>
          </ac:spMkLst>
        </pc:spChg>
        <pc:spChg chg="del">
          <ac:chgData name="Barreto, Jose" userId="S::jbarret9@calstatela.edu::7ccd869e-cad0-4752-9583-a884343b1f94" providerId="AD" clId="Web-{E62C06DF-B41E-4799-9C4C-614D3F430FA9}" dt="2023-12-04T00:55:33.590" v="362"/>
          <ac:spMkLst>
            <pc:docMk/>
            <pc:sldMk cId="2476511955" sldId="260"/>
            <ac:spMk id="3" creationId="{6949151C-41D9-B973-48BC-8EACB627E6F7}"/>
          </ac:spMkLst>
        </pc:spChg>
        <pc:spChg chg="add">
          <ac:chgData name="Barreto, Jose" userId="S::jbarret9@calstatela.edu::7ccd869e-cad0-4752-9583-a884343b1f94" providerId="AD" clId="Web-{E62C06DF-B41E-4799-9C4C-614D3F430FA9}" dt="2023-12-04T00:55:37.871" v="363"/>
          <ac:spMkLst>
            <pc:docMk/>
            <pc:sldMk cId="2476511955" sldId="260"/>
            <ac:spMk id="8" creationId="{AFC9B8BE-8CE4-8884-4355-D0DC755F59D6}"/>
          </ac:spMkLst>
        </pc:spChg>
        <pc:picChg chg="add mod ord">
          <ac:chgData name="Barreto, Jose" userId="S::jbarret9@calstatela.edu::7ccd869e-cad0-4752-9583-a884343b1f94" providerId="AD" clId="Web-{E62C06DF-B41E-4799-9C4C-614D3F430FA9}" dt="2023-12-04T00:55:37.871" v="363"/>
          <ac:picMkLst>
            <pc:docMk/>
            <pc:sldMk cId="2476511955" sldId="260"/>
            <ac:picMk id="4" creationId="{E52D07C4-6667-0F8D-8887-EF3F1F30D0B6}"/>
          </ac:picMkLst>
        </pc:picChg>
      </pc:sldChg>
      <pc:sldChg chg="addSp delSp modSp mod setBg">
        <pc:chgData name="Barreto, Jose" userId="S::jbarret9@calstatela.edu::7ccd869e-cad0-4752-9583-a884343b1f94" providerId="AD" clId="Web-{E62C06DF-B41E-4799-9C4C-614D3F430FA9}" dt="2023-12-04T00:32:01.853" v="245" actId="20577"/>
        <pc:sldMkLst>
          <pc:docMk/>
          <pc:sldMk cId="1170283086" sldId="262"/>
        </pc:sldMkLst>
        <pc:spChg chg="mod">
          <ac:chgData name="Barreto, Jose" userId="S::jbarret9@calstatela.edu::7ccd869e-cad0-4752-9583-a884343b1f94" providerId="AD" clId="Web-{E62C06DF-B41E-4799-9C4C-614D3F430FA9}" dt="2023-12-04T00:07:28.209" v="153"/>
          <ac:spMkLst>
            <pc:docMk/>
            <pc:sldMk cId="1170283086" sldId="262"/>
            <ac:spMk id="2" creationId="{ED4A3184-8CB4-7E36-F71D-98C6AEA74A94}"/>
          </ac:spMkLst>
        </pc:spChg>
        <pc:spChg chg="del">
          <ac:chgData name="Barreto, Jose" userId="S::jbarret9@calstatela.edu::7ccd869e-cad0-4752-9583-a884343b1f94" providerId="AD" clId="Web-{E62C06DF-B41E-4799-9C4C-614D3F430FA9}" dt="2023-12-04T00:07:22.834" v="151"/>
          <ac:spMkLst>
            <pc:docMk/>
            <pc:sldMk cId="1170283086" sldId="262"/>
            <ac:spMk id="3" creationId="{E2F29C8B-0C74-2277-CB48-359C2B246CB2}"/>
          </ac:spMkLst>
        </pc:spChg>
        <pc:spChg chg="add mod">
          <ac:chgData name="Barreto, Jose" userId="S::jbarret9@calstatela.edu::7ccd869e-cad0-4752-9583-a884343b1f94" providerId="AD" clId="Web-{E62C06DF-B41E-4799-9C4C-614D3F430FA9}" dt="2023-12-04T00:32:01.853" v="245" actId="20577"/>
          <ac:spMkLst>
            <pc:docMk/>
            <pc:sldMk cId="1170283086" sldId="262"/>
            <ac:spMk id="8" creationId="{102C059C-881E-C37E-F4AA-67FF71F609C0}"/>
          </ac:spMkLst>
        </pc:spChg>
        <pc:picChg chg="add mod ord">
          <ac:chgData name="Barreto, Jose" userId="S::jbarret9@calstatela.edu::7ccd869e-cad0-4752-9583-a884343b1f94" providerId="AD" clId="Web-{E62C06DF-B41E-4799-9C4C-614D3F430FA9}" dt="2023-12-04T00:27:37.253" v="244" actId="1076"/>
          <ac:picMkLst>
            <pc:docMk/>
            <pc:sldMk cId="1170283086" sldId="262"/>
            <ac:picMk id="4" creationId="{96536E19-2365-B356-181C-9ED418D574AF}"/>
          </ac:picMkLst>
        </pc:picChg>
      </pc:sldChg>
      <pc:sldChg chg="addSp delSp modSp mod setBg">
        <pc:chgData name="Barreto, Jose" userId="S::jbarret9@calstatela.edu::7ccd869e-cad0-4752-9583-a884343b1f94" providerId="AD" clId="Web-{E62C06DF-B41E-4799-9C4C-614D3F430FA9}" dt="2023-12-04T00:41:33.804" v="338" actId="20577"/>
        <pc:sldMkLst>
          <pc:docMk/>
          <pc:sldMk cId="1502686259" sldId="263"/>
        </pc:sldMkLst>
        <pc:spChg chg="mod">
          <ac:chgData name="Barreto, Jose" userId="S::jbarret9@calstatela.edu::7ccd869e-cad0-4752-9583-a884343b1f94" providerId="AD" clId="Web-{E62C06DF-B41E-4799-9C4C-614D3F430FA9}" dt="2023-12-04T00:32:22.385" v="247"/>
          <ac:spMkLst>
            <pc:docMk/>
            <pc:sldMk cId="1502686259" sldId="263"/>
            <ac:spMk id="2" creationId="{C68ECB4C-22F3-F1F7-C770-11A5FBC90441}"/>
          </ac:spMkLst>
        </pc:spChg>
        <pc:spChg chg="del">
          <ac:chgData name="Barreto, Jose" userId="S::jbarret9@calstatela.edu::7ccd869e-cad0-4752-9583-a884343b1f94" providerId="AD" clId="Web-{E62C06DF-B41E-4799-9C4C-614D3F430FA9}" dt="2023-12-04T00:32:17.682" v="246"/>
          <ac:spMkLst>
            <pc:docMk/>
            <pc:sldMk cId="1502686259" sldId="263"/>
            <ac:spMk id="3" creationId="{D547BF72-6AEE-D82C-FC4F-DA91C375A5CC}"/>
          </ac:spMkLst>
        </pc:spChg>
        <pc:spChg chg="add mod">
          <ac:chgData name="Barreto, Jose" userId="S::jbarret9@calstatela.edu::7ccd869e-cad0-4752-9583-a884343b1f94" providerId="AD" clId="Web-{E62C06DF-B41E-4799-9C4C-614D3F430FA9}" dt="2023-12-04T00:41:33.804" v="338" actId="20577"/>
          <ac:spMkLst>
            <pc:docMk/>
            <pc:sldMk cId="1502686259" sldId="263"/>
            <ac:spMk id="8" creationId="{87EE935E-F8CB-B3FF-0EFF-D3AA4D597CB0}"/>
          </ac:spMkLst>
        </pc:spChg>
        <pc:picChg chg="add mod ord">
          <ac:chgData name="Barreto, Jose" userId="S::jbarret9@calstatela.edu::7ccd869e-cad0-4752-9583-a884343b1f94" providerId="AD" clId="Web-{E62C06DF-B41E-4799-9C4C-614D3F430FA9}" dt="2023-12-04T00:32:22.385" v="247"/>
          <ac:picMkLst>
            <pc:docMk/>
            <pc:sldMk cId="1502686259" sldId="263"/>
            <ac:picMk id="4" creationId="{EE41C013-6705-9493-8AD2-8DCF3EBC66E4}"/>
          </ac:picMkLst>
        </pc:picChg>
      </pc:sldChg>
      <pc:sldChg chg="modSp new">
        <pc:chgData name="Barreto, Jose" userId="S::jbarret9@calstatela.edu::7ccd869e-cad0-4752-9583-a884343b1f94" providerId="AD" clId="Web-{E62C06DF-B41E-4799-9C4C-614D3F430FA9}" dt="2023-12-04T00:53:41.665" v="358" actId="20577"/>
        <pc:sldMkLst>
          <pc:docMk/>
          <pc:sldMk cId="1248457897" sldId="264"/>
        </pc:sldMkLst>
        <pc:spChg chg="mod">
          <ac:chgData name="Barreto, Jose" userId="S::jbarret9@calstatela.edu::7ccd869e-cad0-4752-9583-a884343b1f94" providerId="AD" clId="Web-{E62C06DF-B41E-4799-9C4C-614D3F430FA9}" dt="2023-12-04T00:53:41.665" v="358" actId="20577"/>
          <ac:spMkLst>
            <pc:docMk/>
            <pc:sldMk cId="1248457897" sldId="264"/>
            <ac:spMk id="2" creationId="{101A1720-3259-7B86-74BC-C24DCA4F336C}"/>
          </ac:spMkLst>
        </pc:spChg>
      </pc:sldChg>
      <pc:sldChg chg="modSp new">
        <pc:chgData name="Barreto, Jose" userId="S::jbarret9@calstatela.edu::7ccd869e-cad0-4752-9583-a884343b1f94" providerId="AD" clId="Web-{E62C06DF-B41E-4799-9C4C-614D3F430FA9}" dt="2023-12-04T00:55:26.215" v="361" actId="20577"/>
        <pc:sldMkLst>
          <pc:docMk/>
          <pc:sldMk cId="523602001" sldId="265"/>
        </pc:sldMkLst>
        <pc:spChg chg="mod">
          <ac:chgData name="Barreto, Jose" userId="S::jbarret9@calstatela.edu::7ccd869e-cad0-4752-9583-a884343b1f94" providerId="AD" clId="Web-{E62C06DF-B41E-4799-9C4C-614D3F430FA9}" dt="2023-12-04T00:55:26.215" v="361" actId="20577"/>
          <ac:spMkLst>
            <pc:docMk/>
            <pc:sldMk cId="523602001" sldId="265"/>
            <ac:spMk id="2" creationId="{AF475E03-239A-97BC-2F37-860F99007832}"/>
          </ac:spMkLst>
        </pc:spChg>
      </pc:sldChg>
    </pc:docChg>
  </pc:docChgLst>
  <pc:docChgLst>
    <pc:chgData name="Barreto, Jose" userId="S::jbarret9@calstatela.edu::7ccd869e-cad0-4752-9583-a884343b1f94" providerId="AD" clId="Web-{16753AC1-07B7-4736-B04B-60FBE8D9E80C}"/>
    <pc:docChg chg="addSld modSld">
      <pc:chgData name="Barreto, Jose" userId="S::jbarret9@calstatela.edu::7ccd869e-cad0-4752-9583-a884343b1f94" providerId="AD" clId="Web-{16753AC1-07B7-4736-B04B-60FBE8D9E80C}" dt="2023-12-03T22:43:21.980" v="5" actId="20577"/>
      <pc:docMkLst>
        <pc:docMk/>
      </pc:docMkLst>
      <pc:sldChg chg="modSp new">
        <pc:chgData name="Barreto, Jose" userId="S::jbarret9@calstatela.edu::7ccd869e-cad0-4752-9583-a884343b1f94" providerId="AD" clId="Web-{16753AC1-07B7-4736-B04B-60FBE8D9E80C}" dt="2023-12-03T22:43:21.980" v="5" actId="20577"/>
        <pc:sldMkLst>
          <pc:docMk/>
          <pc:sldMk cId="2096399854" sldId="256"/>
        </pc:sldMkLst>
        <pc:spChg chg="mod">
          <ac:chgData name="Barreto, Jose" userId="S::jbarret9@calstatela.edu::7ccd869e-cad0-4752-9583-a884343b1f94" providerId="AD" clId="Web-{16753AC1-07B7-4736-B04B-60FBE8D9E80C}" dt="2023-12-03T22:43:21.980" v="5" actId="20577"/>
          <ac:spMkLst>
            <pc:docMk/>
            <pc:sldMk cId="2096399854" sldId="256"/>
            <ac:spMk id="2" creationId="{107B87DC-14D0-0448-F42B-C2BAD1DF5AE1}"/>
          </ac:spMkLst>
        </pc:spChg>
      </pc:sldChg>
    </pc:docChg>
  </pc:docChgLst>
  <pc:docChgLst>
    <pc:chgData name="De La Parra, Kristopher B" userId="1c8ad2c4-28ac-41c7-93aa-7a70cb2c9a71" providerId="ADAL" clId="{2481174E-6478-489B-9A29-7851FC6B4566}"/>
    <pc:docChg chg="undo custSel addSld delSld modSld">
      <pc:chgData name="De La Parra, Kristopher B" userId="1c8ad2c4-28ac-41c7-93aa-7a70cb2c9a71" providerId="ADAL" clId="{2481174E-6478-489B-9A29-7851FC6B4566}" dt="2023-12-04T08:28:17.015" v="1350" actId="14861"/>
      <pc:docMkLst>
        <pc:docMk/>
      </pc:docMkLst>
      <pc:sldChg chg="modSp add del mod">
        <pc:chgData name="De La Parra, Kristopher B" userId="1c8ad2c4-28ac-41c7-93aa-7a70cb2c9a71" providerId="ADAL" clId="{2481174E-6478-489B-9A29-7851FC6B4566}" dt="2023-12-04T07:49:42.898" v="657" actId="47"/>
        <pc:sldMkLst>
          <pc:docMk/>
          <pc:sldMk cId="622413869" sldId="257"/>
        </pc:sldMkLst>
        <pc:spChg chg="mod">
          <ac:chgData name="De La Parra, Kristopher B" userId="1c8ad2c4-28ac-41c7-93aa-7a70cb2c9a71" providerId="ADAL" clId="{2481174E-6478-489B-9A29-7851FC6B4566}" dt="2023-12-04T07:03:32.761" v="152" actId="20577"/>
          <ac:spMkLst>
            <pc:docMk/>
            <pc:sldMk cId="622413869" sldId="257"/>
            <ac:spMk id="3" creationId="{5E1B5F4D-11A2-95BD-84F5-7132C980F264}"/>
          </ac:spMkLst>
        </pc:spChg>
      </pc:sldChg>
      <pc:sldChg chg="modSp mod">
        <pc:chgData name="De La Parra, Kristopher B" userId="1c8ad2c4-28ac-41c7-93aa-7a70cb2c9a71" providerId="ADAL" clId="{2481174E-6478-489B-9A29-7851FC6B4566}" dt="2023-12-04T08:24:42.645" v="1319" actId="1076"/>
        <pc:sldMkLst>
          <pc:docMk/>
          <pc:sldMk cId="120256541" sldId="259"/>
        </pc:sldMkLst>
        <pc:spChg chg="mod">
          <ac:chgData name="De La Parra, Kristopher B" userId="1c8ad2c4-28ac-41c7-93aa-7a70cb2c9a71" providerId="ADAL" clId="{2481174E-6478-489B-9A29-7851FC6B4566}" dt="2023-12-04T08:24:10.160" v="1312" actId="1076"/>
          <ac:spMkLst>
            <pc:docMk/>
            <pc:sldMk cId="120256541" sldId="259"/>
            <ac:spMk id="2" creationId="{C4E5A5C7-BA6C-398D-F55C-1FB3BB933AE6}"/>
          </ac:spMkLst>
        </pc:spChg>
        <pc:spChg chg="mod">
          <ac:chgData name="De La Parra, Kristopher B" userId="1c8ad2c4-28ac-41c7-93aa-7a70cb2c9a71" providerId="ADAL" clId="{2481174E-6478-489B-9A29-7851FC6B4566}" dt="2023-12-04T08:24:42.645" v="1319" actId="1076"/>
          <ac:spMkLst>
            <pc:docMk/>
            <pc:sldMk cId="120256541" sldId="259"/>
            <ac:spMk id="5" creationId="{9BCFB5FB-1DF5-79B6-305D-5FA7F757FFFE}"/>
          </ac:spMkLst>
        </pc:spChg>
        <pc:picChg chg="mod">
          <ac:chgData name="De La Parra, Kristopher B" userId="1c8ad2c4-28ac-41c7-93aa-7a70cb2c9a71" providerId="ADAL" clId="{2481174E-6478-489B-9A29-7851FC6B4566}" dt="2023-12-04T06:58:36.770" v="120" actId="14861"/>
          <ac:picMkLst>
            <pc:docMk/>
            <pc:sldMk cId="120256541" sldId="259"/>
            <ac:picMk id="4" creationId="{9F719AF2-D7F4-2A7F-25A3-03D4E1A4D356}"/>
          </ac:picMkLst>
        </pc:picChg>
      </pc:sldChg>
      <pc:sldChg chg="modSp mod">
        <pc:chgData name="De La Parra, Kristopher B" userId="1c8ad2c4-28ac-41c7-93aa-7a70cb2c9a71" providerId="ADAL" clId="{2481174E-6478-489B-9A29-7851FC6B4566}" dt="2023-12-04T07:41:30.301" v="527" actId="20577"/>
        <pc:sldMkLst>
          <pc:docMk/>
          <pc:sldMk cId="2476511955" sldId="260"/>
        </pc:sldMkLst>
        <pc:spChg chg="mod">
          <ac:chgData name="De La Parra, Kristopher B" userId="1c8ad2c4-28ac-41c7-93aa-7a70cb2c9a71" providerId="ADAL" clId="{2481174E-6478-489B-9A29-7851FC6B4566}" dt="2023-12-04T07:41:30.301" v="527" actId="20577"/>
          <ac:spMkLst>
            <pc:docMk/>
            <pc:sldMk cId="2476511955" sldId="260"/>
            <ac:spMk id="8" creationId="{AFC9B8BE-8CE4-8884-4355-D0DC755F59D6}"/>
          </ac:spMkLst>
        </pc:spChg>
        <pc:picChg chg="mod">
          <ac:chgData name="De La Parra, Kristopher B" userId="1c8ad2c4-28ac-41c7-93aa-7a70cb2c9a71" providerId="ADAL" clId="{2481174E-6478-489B-9A29-7851FC6B4566}" dt="2023-12-04T07:20:55.783" v="158" actId="1076"/>
          <ac:picMkLst>
            <pc:docMk/>
            <pc:sldMk cId="2476511955" sldId="260"/>
            <ac:picMk id="4" creationId="{E52D07C4-6667-0F8D-8887-EF3F1F30D0B6}"/>
          </ac:picMkLst>
        </pc:picChg>
      </pc:sldChg>
      <pc:sldChg chg="modSp mod">
        <pc:chgData name="De La Parra, Kristopher B" userId="1c8ad2c4-28ac-41c7-93aa-7a70cb2c9a71" providerId="ADAL" clId="{2481174E-6478-489B-9A29-7851FC6B4566}" dt="2023-12-04T08:24:50.419" v="1321" actId="1076"/>
        <pc:sldMkLst>
          <pc:docMk/>
          <pc:sldMk cId="1170283086" sldId="262"/>
        </pc:sldMkLst>
        <pc:spChg chg="mod">
          <ac:chgData name="De La Parra, Kristopher B" userId="1c8ad2c4-28ac-41c7-93aa-7a70cb2c9a71" providerId="ADAL" clId="{2481174E-6478-489B-9A29-7851FC6B4566}" dt="2023-12-04T08:24:50.419" v="1321" actId="1076"/>
          <ac:spMkLst>
            <pc:docMk/>
            <pc:sldMk cId="1170283086" sldId="262"/>
            <ac:spMk id="8" creationId="{102C059C-881E-C37E-F4AA-67FF71F609C0}"/>
          </ac:spMkLst>
        </pc:spChg>
        <pc:picChg chg="mod">
          <ac:chgData name="De La Parra, Kristopher B" userId="1c8ad2c4-28ac-41c7-93aa-7a70cb2c9a71" providerId="ADAL" clId="{2481174E-6478-489B-9A29-7851FC6B4566}" dt="2023-12-04T06:58:58.087" v="122" actId="14861"/>
          <ac:picMkLst>
            <pc:docMk/>
            <pc:sldMk cId="1170283086" sldId="262"/>
            <ac:picMk id="4" creationId="{96536E19-2365-B356-181C-9ED418D574AF}"/>
          </ac:picMkLst>
        </pc:picChg>
      </pc:sldChg>
      <pc:sldChg chg="modSp mod">
        <pc:chgData name="De La Parra, Kristopher B" userId="1c8ad2c4-28ac-41c7-93aa-7a70cb2c9a71" providerId="ADAL" clId="{2481174E-6478-489B-9A29-7851FC6B4566}" dt="2023-12-04T08:25:01.064" v="1324" actId="1076"/>
        <pc:sldMkLst>
          <pc:docMk/>
          <pc:sldMk cId="1502686259" sldId="263"/>
        </pc:sldMkLst>
        <pc:spChg chg="mod">
          <ac:chgData name="De La Parra, Kristopher B" userId="1c8ad2c4-28ac-41c7-93aa-7a70cb2c9a71" providerId="ADAL" clId="{2481174E-6478-489B-9A29-7851FC6B4566}" dt="2023-12-04T08:25:01.064" v="1324" actId="1076"/>
          <ac:spMkLst>
            <pc:docMk/>
            <pc:sldMk cId="1502686259" sldId="263"/>
            <ac:spMk id="2" creationId="{C68ECB4C-22F3-F1F7-C770-11A5FBC90441}"/>
          </ac:spMkLst>
        </pc:spChg>
        <pc:spChg chg="mod">
          <ac:chgData name="De La Parra, Kristopher B" userId="1c8ad2c4-28ac-41c7-93aa-7a70cb2c9a71" providerId="ADAL" clId="{2481174E-6478-489B-9A29-7851FC6B4566}" dt="2023-12-04T08:24:59.160" v="1323" actId="1076"/>
          <ac:spMkLst>
            <pc:docMk/>
            <pc:sldMk cId="1502686259" sldId="263"/>
            <ac:spMk id="8" creationId="{87EE935E-F8CB-B3FF-0EFF-D3AA4D597CB0}"/>
          </ac:spMkLst>
        </pc:spChg>
        <pc:picChg chg="mod">
          <ac:chgData name="De La Parra, Kristopher B" userId="1c8ad2c4-28ac-41c7-93aa-7a70cb2c9a71" providerId="ADAL" clId="{2481174E-6478-489B-9A29-7851FC6B4566}" dt="2023-12-04T06:59:07.984" v="124" actId="14861"/>
          <ac:picMkLst>
            <pc:docMk/>
            <pc:sldMk cId="1502686259" sldId="263"/>
            <ac:picMk id="4" creationId="{EE41C013-6705-9493-8AD2-8DCF3EBC66E4}"/>
          </ac:picMkLst>
        </pc:picChg>
      </pc:sldChg>
      <pc:sldChg chg="addSp modSp mod">
        <pc:chgData name="De La Parra, Kristopher B" userId="1c8ad2c4-28ac-41c7-93aa-7a70cb2c9a71" providerId="ADAL" clId="{2481174E-6478-489B-9A29-7851FC6B4566}" dt="2023-12-04T08:26:31.058" v="1340" actId="1076"/>
        <pc:sldMkLst>
          <pc:docMk/>
          <pc:sldMk cId="1248457897" sldId="264"/>
        </pc:sldMkLst>
        <pc:spChg chg="mod">
          <ac:chgData name="De La Parra, Kristopher B" userId="1c8ad2c4-28ac-41c7-93aa-7a70cb2c9a71" providerId="ADAL" clId="{2481174E-6478-489B-9A29-7851FC6B4566}" dt="2023-12-04T08:25:19.671" v="1329" actId="1076"/>
          <ac:spMkLst>
            <pc:docMk/>
            <pc:sldMk cId="1248457897" sldId="264"/>
            <ac:spMk id="2" creationId="{101A1720-3259-7B86-74BC-C24DCA4F336C}"/>
          </ac:spMkLst>
        </pc:spChg>
        <pc:spChg chg="add mod">
          <ac:chgData name="De La Parra, Kristopher B" userId="1c8ad2c4-28ac-41c7-93aa-7a70cb2c9a71" providerId="ADAL" clId="{2481174E-6478-489B-9A29-7851FC6B4566}" dt="2023-12-04T08:26:31.058" v="1340" actId="1076"/>
          <ac:spMkLst>
            <pc:docMk/>
            <pc:sldMk cId="1248457897" sldId="264"/>
            <ac:spMk id="6" creationId="{A1D25BF7-C07F-3655-79E8-0AE39C01CAC3}"/>
          </ac:spMkLst>
        </pc:spChg>
        <pc:picChg chg="mod">
          <ac:chgData name="De La Parra, Kristopher B" userId="1c8ad2c4-28ac-41c7-93aa-7a70cb2c9a71" providerId="ADAL" clId="{2481174E-6478-489B-9A29-7851FC6B4566}" dt="2023-12-04T08:25:21.945" v="1330" actId="1076"/>
          <ac:picMkLst>
            <pc:docMk/>
            <pc:sldMk cId="1248457897" sldId="264"/>
            <ac:picMk id="3" creationId="{CAEB3EED-D85C-D497-A4D8-CA24669A54C9}"/>
          </ac:picMkLst>
        </pc:picChg>
        <pc:picChg chg="mod">
          <ac:chgData name="De La Parra, Kristopher B" userId="1c8ad2c4-28ac-41c7-93aa-7a70cb2c9a71" providerId="ADAL" clId="{2481174E-6478-489B-9A29-7851FC6B4566}" dt="2023-12-04T07:23:40.069" v="228" actId="1076"/>
          <ac:picMkLst>
            <pc:docMk/>
            <pc:sldMk cId="1248457897" sldId="264"/>
            <ac:picMk id="4" creationId="{C2D4653A-959C-CD9A-21D7-66E1F035443F}"/>
          </ac:picMkLst>
        </pc:picChg>
      </pc:sldChg>
      <pc:sldChg chg="addSp modSp mod">
        <pc:chgData name="De La Parra, Kristopher B" userId="1c8ad2c4-28ac-41c7-93aa-7a70cb2c9a71" providerId="ADAL" clId="{2481174E-6478-489B-9A29-7851FC6B4566}" dt="2023-12-04T08:23:37.960" v="1309" actId="255"/>
        <pc:sldMkLst>
          <pc:docMk/>
          <pc:sldMk cId="3666134086" sldId="265"/>
        </pc:sldMkLst>
        <pc:spChg chg="add mod">
          <ac:chgData name="De La Parra, Kristopher B" userId="1c8ad2c4-28ac-41c7-93aa-7a70cb2c9a71" providerId="ADAL" clId="{2481174E-6478-489B-9A29-7851FC6B4566}" dt="2023-12-04T08:23:37.960" v="1309" actId="255"/>
          <ac:spMkLst>
            <pc:docMk/>
            <pc:sldMk cId="3666134086" sldId="265"/>
            <ac:spMk id="5" creationId="{F52B1940-12A4-7F66-8534-5408F239F3DD}"/>
          </ac:spMkLst>
        </pc:spChg>
        <pc:picChg chg="mod">
          <ac:chgData name="De La Parra, Kristopher B" userId="1c8ad2c4-28ac-41c7-93aa-7a70cb2c9a71" providerId="ADAL" clId="{2481174E-6478-489B-9A29-7851FC6B4566}" dt="2023-12-04T07:49:23.264" v="655" actId="1076"/>
          <ac:picMkLst>
            <pc:docMk/>
            <pc:sldMk cId="3666134086" sldId="265"/>
            <ac:picMk id="4" creationId="{6D0111DE-F420-084A-E23A-60463E0107F9}"/>
          </ac:picMkLst>
        </pc:picChg>
      </pc:sldChg>
      <pc:sldChg chg="addSp delSp modSp new mod setBg">
        <pc:chgData name="De La Parra, Kristopher B" userId="1c8ad2c4-28ac-41c7-93aa-7a70cb2c9a71" providerId="ADAL" clId="{2481174E-6478-489B-9A29-7851FC6B4566}" dt="2023-12-04T08:27:48.712" v="1345" actId="1076"/>
        <pc:sldMkLst>
          <pc:docMk/>
          <pc:sldMk cId="2244894225" sldId="266"/>
        </pc:sldMkLst>
        <pc:spChg chg="mod">
          <ac:chgData name="De La Parra, Kristopher B" userId="1c8ad2c4-28ac-41c7-93aa-7a70cb2c9a71" providerId="ADAL" clId="{2481174E-6478-489B-9A29-7851FC6B4566}" dt="2023-12-04T08:20:15.612" v="1187" actId="1076"/>
          <ac:spMkLst>
            <pc:docMk/>
            <pc:sldMk cId="2244894225" sldId="266"/>
            <ac:spMk id="2" creationId="{05454CBB-2C0D-439A-E9EC-30F5372C94B0}"/>
          </ac:spMkLst>
        </pc:spChg>
        <pc:spChg chg="del mod">
          <ac:chgData name="De La Parra, Kristopher B" userId="1c8ad2c4-28ac-41c7-93aa-7a70cb2c9a71" providerId="ADAL" clId="{2481174E-6478-489B-9A29-7851FC6B4566}" dt="2023-12-04T08:19:39.823" v="1181" actId="478"/>
          <ac:spMkLst>
            <pc:docMk/>
            <pc:sldMk cId="2244894225" sldId="266"/>
            <ac:spMk id="3" creationId="{38484F76-8D95-8166-F3BC-2C3DCDC25E30}"/>
          </ac:spMkLst>
        </pc:spChg>
        <pc:picChg chg="add mod">
          <ac:chgData name="De La Parra, Kristopher B" userId="1c8ad2c4-28ac-41c7-93aa-7a70cb2c9a71" providerId="ADAL" clId="{2481174E-6478-489B-9A29-7851FC6B4566}" dt="2023-12-04T08:27:48.712" v="1345" actId="1076"/>
          <ac:picMkLst>
            <pc:docMk/>
            <pc:sldMk cId="2244894225" sldId="266"/>
            <ac:picMk id="4" creationId="{AE5DCBF2-3962-C5CF-078E-F768A37521F8}"/>
          </ac:picMkLst>
        </pc:picChg>
      </pc:sldChg>
      <pc:sldChg chg="addSp delSp modSp new mod setBg">
        <pc:chgData name="De La Parra, Kristopher B" userId="1c8ad2c4-28ac-41c7-93aa-7a70cb2c9a71" providerId="ADAL" clId="{2481174E-6478-489B-9A29-7851FC6B4566}" dt="2023-12-04T08:27:57.615" v="1348" actId="1076"/>
        <pc:sldMkLst>
          <pc:docMk/>
          <pc:sldMk cId="3207314418" sldId="267"/>
        </pc:sldMkLst>
        <pc:spChg chg="mod">
          <ac:chgData name="De La Parra, Kristopher B" userId="1c8ad2c4-28ac-41c7-93aa-7a70cb2c9a71" providerId="ADAL" clId="{2481174E-6478-489B-9A29-7851FC6B4566}" dt="2023-12-04T08:27:53.042" v="1346" actId="1076"/>
          <ac:spMkLst>
            <pc:docMk/>
            <pc:sldMk cId="3207314418" sldId="267"/>
            <ac:spMk id="2" creationId="{DB1C0605-82D0-E30C-5B0F-45CCE4129FB5}"/>
          </ac:spMkLst>
        </pc:spChg>
        <pc:spChg chg="del mod">
          <ac:chgData name="De La Parra, Kristopher B" userId="1c8ad2c4-28ac-41c7-93aa-7a70cb2c9a71" providerId="ADAL" clId="{2481174E-6478-489B-9A29-7851FC6B4566}" dt="2023-12-04T08:27:32.984" v="1341" actId="478"/>
          <ac:spMkLst>
            <pc:docMk/>
            <pc:sldMk cId="3207314418" sldId="267"/>
            <ac:spMk id="3" creationId="{77643AD6-4783-29C7-8A77-8C15F49D1C8E}"/>
          </ac:spMkLst>
        </pc:spChg>
        <pc:picChg chg="add mod">
          <ac:chgData name="De La Parra, Kristopher B" userId="1c8ad2c4-28ac-41c7-93aa-7a70cb2c9a71" providerId="ADAL" clId="{2481174E-6478-489B-9A29-7851FC6B4566}" dt="2023-12-04T08:27:57.615" v="1348" actId="1076"/>
          <ac:picMkLst>
            <pc:docMk/>
            <pc:sldMk cId="3207314418" sldId="267"/>
            <ac:picMk id="4" creationId="{66F603CE-F329-3D31-1B77-E20E3BCD740E}"/>
          </ac:picMkLst>
        </pc:picChg>
      </pc:sldChg>
      <pc:sldChg chg="addSp delSp modSp new mod">
        <pc:chgData name="De La Parra, Kristopher B" userId="1c8ad2c4-28ac-41c7-93aa-7a70cb2c9a71" providerId="ADAL" clId="{2481174E-6478-489B-9A29-7851FC6B4566}" dt="2023-12-04T08:28:17.015" v="1350" actId="14861"/>
        <pc:sldMkLst>
          <pc:docMk/>
          <pc:sldMk cId="1269540093" sldId="268"/>
        </pc:sldMkLst>
        <pc:spChg chg="del">
          <ac:chgData name="De La Parra, Kristopher B" userId="1c8ad2c4-28ac-41c7-93aa-7a70cb2c9a71" providerId="ADAL" clId="{2481174E-6478-489B-9A29-7851FC6B4566}" dt="2023-12-04T07:28:35.114" v="230" actId="931"/>
          <ac:spMkLst>
            <pc:docMk/>
            <pc:sldMk cId="1269540093" sldId="268"/>
            <ac:spMk id="3" creationId="{4FFC00EE-66A8-AA8E-66BF-58CCC91422BC}"/>
          </ac:spMkLst>
        </pc:spChg>
        <pc:spChg chg="add mod">
          <ac:chgData name="De La Parra, Kristopher B" userId="1c8ad2c4-28ac-41c7-93aa-7a70cb2c9a71" providerId="ADAL" clId="{2481174E-6478-489B-9A29-7851FC6B4566}" dt="2023-12-04T07:28:36.535" v="231" actId="478"/>
          <ac:spMkLst>
            <pc:docMk/>
            <pc:sldMk cId="1269540093" sldId="268"/>
            <ac:spMk id="7" creationId="{537F4003-53B9-A912-481C-C426E48C3D21}"/>
          </ac:spMkLst>
        </pc:spChg>
        <pc:spChg chg="add mod">
          <ac:chgData name="De La Parra, Kristopher B" userId="1c8ad2c4-28ac-41c7-93aa-7a70cb2c9a71" providerId="ADAL" clId="{2481174E-6478-489B-9A29-7851FC6B4566}" dt="2023-12-04T08:24:35.112" v="1317" actId="1076"/>
          <ac:spMkLst>
            <pc:docMk/>
            <pc:sldMk cId="1269540093" sldId="268"/>
            <ac:spMk id="8" creationId="{1F0F91AE-FE41-3651-1229-5EDC03F3024A}"/>
          </ac:spMkLst>
        </pc:spChg>
        <pc:picChg chg="mod">
          <ac:chgData name="De La Parra, Kristopher B" userId="1c8ad2c4-28ac-41c7-93aa-7a70cb2c9a71" providerId="ADAL" clId="{2481174E-6478-489B-9A29-7851FC6B4566}" dt="2023-12-04T08:28:17.015" v="1350" actId="14861"/>
          <ac:picMkLst>
            <pc:docMk/>
            <pc:sldMk cId="1269540093" sldId="268"/>
            <ac:picMk id="4" creationId="{B1D18862-3BE2-EF07-1FCB-7A0448C8E456}"/>
          </ac:picMkLst>
        </pc:picChg>
        <pc:picChg chg="add del mod">
          <ac:chgData name="De La Parra, Kristopher B" userId="1c8ad2c4-28ac-41c7-93aa-7a70cb2c9a71" providerId="ADAL" clId="{2481174E-6478-489B-9A29-7851FC6B4566}" dt="2023-12-04T07:28:36.535" v="231" actId="478"/>
          <ac:picMkLst>
            <pc:docMk/>
            <pc:sldMk cId="1269540093" sldId="268"/>
            <ac:picMk id="5" creationId="{6C77B76A-2C3F-E294-43C5-47005DE18FFD}"/>
          </ac:picMkLst>
        </pc:picChg>
      </pc:sldChg>
    </pc:docChg>
  </pc:docChgLst>
  <pc:docChgLst>
    <pc:chgData name="Garcia, Christian G" userId="S::cgarci210@calstatela.edu::183a5775-f1b9-4ca2-a803-f9294ae4ee2b" providerId="AD" clId="Web-{EBD61808-8605-4F73-A157-31527DDEABCB}"/>
    <pc:docChg chg="modSld">
      <pc:chgData name="Garcia, Christian G" userId="S::cgarci210@calstatela.edu::183a5775-f1b9-4ca2-a803-f9294ae4ee2b" providerId="AD" clId="Web-{EBD61808-8605-4F73-A157-31527DDEABCB}" dt="2023-12-04T07:55:13.994" v="8" actId="1076"/>
      <pc:docMkLst>
        <pc:docMk/>
      </pc:docMkLst>
      <pc:sldChg chg="modSp">
        <pc:chgData name="Garcia, Christian G" userId="S::cgarci210@calstatela.edu::183a5775-f1b9-4ca2-a803-f9294ae4ee2b" providerId="AD" clId="Web-{EBD61808-8605-4F73-A157-31527DDEABCB}" dt="2023-12-04T07:31:27.971" v="6" actId="20577"/>
        <pc:sldMkLst>
          <pc:docMk/>
          <pc:sldMk cId="2096399854" sldId="256"/>
        </pc:sldMkLst>
        <pc:spChg chg="mod">
          <ac:chgData name="Garcia, Christian G" userId="S::cgarci210@calstatela.edu::183a5775-f1b9-4ca2-a803-f9294ae4ee2b" providerId="AD" clId="Web-{EBD61808-8605-4F73-A157-31527DDEABCB}" dt="2023-12-04T07:31:27.971" v="6" actId="20577"/>
          <ac:spMkLst>
            <pc:docMk/>
            <pc:sldMk cId="2096399854" sldId="256"/>
            <ac:spMk id="3" creationId="{523660E8-4CEB-86FC-6FF1-DC7B63764975}"/>
          </ac:spMkLst>
        </pc:spChg>
      </pc:sldChg>
      <pc:sldChg chg="modSp">
        <pc:chgData name="Garcia, Christian G" userId="S::cgarci210@calstatela.edu::183a5775-f1b9-4ca2-a803-f9294ae4ee2b" providerId="AD" clId="Web-{EBD61808-8605-4F73-A157-31527DDEABCB}" dt="2023-12-04T07:55:13.994" v="8" actId="1076"/>
        <pc:sldMkLst>
          <pc:docMk/>
          <pc:sldMk cId="1170283086" sldId="262"/>
        </pc:sldMkLst>
        <pc:spChg chg="mod">
          <ac:chgData name="Garcia, Christian G" userId="S::cgarci210@calstatela.edu::183a5775-f1b9-4ca2-a803-f9294ae4ee2b" providerId="AD" clId="Web-{EBD61808-8605-4F73-A157-31527DDEABCB}" dt="2023-12-04T07:55:13.994" v="8" actId="1076"/>
          <ac:spMkLst>
            <pc:docMk/>
            <pc:sldMk cId="1170283086" sldId="262"/>
            <ac:spMk id="8" creationId="{102C059C-881E-C37E-F4AA-67FF71F609C0}"/>
          </ac:spMkLst>
        </pc:spChg>
      </pc:sldChg>
    </pc:docChg>
  </pc:docChgLst>
  <pc:docChgLst>
    <pc:chgData name="De La Parra, Kristopher B" userId="S::kdelapa3@calstatela.edu::1c8ad2c4-28ac-41c7-93aa-7a70cb2c9a71" providerId="AD" clId="Web-{0C2EDA1D-78FA-43E6-94E7-19951F7BA78E}"/>
    <pc:docChg chg="sldOrd">
      <pc:chgData name="De La Parra, Kristopher B" userId="S::kdelapa3@calstatela.edu::1c8ad2c4-28ac-41c7-93aa-7a70cb2c9a71" providerId="AD" clId="Web-{0C2EDA1D-78FA-43E6-94E7-19951F7BA78E}" dt="2023-12-04T01:30:57.674" v="1"/>
      <pc:docMkLst>
        <pc:docMk/>
      </pc:docMkLst>
      <pc:sldChg chg="ord">
        <pc:chgData name="De La Parra, Kristopher B" userId="S::kdelapa3@calstatela.edu::1c8ad2c4-28ac-41c7-93aa-7a70cb2c9a71" providerId="AD" clId="Web-{0C2EDA1D-78FA-43E6-94E7-19951F7BA78E}" dt="2023-12-04T01:30:54.424" v="0"/>
        <pc:sldMkLst>
          <pc:docMk/>
          <pc:sldMk cId="1170283086" sldId="262"/>
        </pc:sldMkLst>
      </pc:sldChg>
      <pc:sldChg chg="ord">
        <pc:chgData name="De La Parra, Kristopher B" userId="S::kdelapa3@calstatela.edu::1c8ad2c4-28ac-41c7-93aa-7a70cb2c9a71" providerId="AD" clId="Web-{0C2EDA1D-78FA-43E6-94E7-19951F7BA78E}" dt="2023-12-04T01:30:57.674" v="1"/>
        <pc:sldMkLst>
          <pc:docMk/>
          <pc:sldMk cId="1502686259" sldId="263"/>
        </pc:sldMkLst>
      </pc:sldChg>
    </pc:docChg>
  </pc:docChgLst>
  <pc:docChgLst>
    <pc:chgData name="Leon, Jose" userId="S::jleon12@calstatela.edu::04c810de-03c8-434a-ad05-60dc290a9082" providerId="AD" clId="Web-{FCAA5F2C-2D82-4DED-AFE8-3A563AD9E0DB}"/>
    <pc:docChg chg="addSld modSld sldOrd">
      <pc:chgData name="Leon, Jose" userId="S::jleon12@calstatela.edu::04c810de-03c8-434a-ad05-60dc290a9082" providerId="AD" clId="Web-{FCAA5F2C-2D82-4DED-AFE8-3A563AD9E0DB}" dt="2023-12-04T08:31:24.558" v="191" actId="14100"/>
      <pc:docMkLst>
        <pc:docMk/>
      </pc:docMkLst>
      <pc:sldChg chg="addSp modSp">
        <pc:chgData name="Leon, Jose" userId="S::jleon12@calstatela.edu::04c810de-03c8-434a-ad05-60dc290a9082" providerId="AD" clId="Web-{FCAA5F2C-2D82-4DED-AFE8-3A563AD9E0DB}" dt="2023-12-04T08:31:24.558" v="191" actId="14100"/>
        <pc:sldMkLst>
          <pc:docMk/>
          <pc:sldMk cId="2096399854" sldId="256"/>
        </pc:sldMkLst>
        <pc:spChg chg="mod">
          <ac:chgData name="Leon, Jose" userId="S::jleon12@calstatela.edu::04c810de-03c8-434a-ad05-60dc290a9082" providerId="AD" clId="Web-{FCAA5F2C-2D82-4DED-AFE8-3A563AD9E0DB}" dt="2023-12-04T08:22:16.243" v="128" actId="20577"/>
          <ac:spMkLst>
            <pc:docMk/>
            <pc:sldMk cId="2096399854" sldId="256"/>
            <ac:spMk id="2" creationId="{107B87DC-14D0-0448-F42B-C2BAD1DF5AE1}"/>
          </ac:spMkLst>
        </pc:spChg>
        <pc:spChg chg="mod">
          <ac:chgData name="Leon, Jose" userId="S::jleon12@calstatela.edu::04c810de-03c8-434a-ad05-60dc290a9082" providerId="AD" clId="Web-{FCAA5F2C-2D82-4DED-AFE8-3A563AD9E0DB}" dt="2023-12-04T08:21:40.865" v="86" actId="20577"/>
          <ac:spMkLst>
            <pc:docMk/>
            <pc:sldMk cId="2096399854" sldId="256"/>
            <ac:spMk id="3" creationId="{523660E8-4CEB-86FC-6FF1-DC7B63764975}"/>
          </ac:spMkLst>
        </pc:spChg>
        <pc:picChg chg="add mod">
          <ac:chgData name="Leon, Jose" userId="S::jleon12@calstatela.edu::04c810de-03c8-434a-ad05-60dc290a9082" providerId="AD" clId="Web-{FCAA5F2C-2D82-4DED-AFE8-3A563AD9E0DB}" dt="2023-12-04T08:31:24.558" v="191" actId="14100"/>
          <ac:picMkLst>
            <pc:docMk/>
            <pc:sldMk cId="2096399854" sldId="256"/>
            <ac:picMk id="4" creationId="{2D799AE0-8141-C7D5-DDD3-EB032AF90503}"/>
          </ac:picMkLst>
        </pc:picChg>
      </pc:sldChg>
      <pc:sldChg chg="modSp">
        <pc:chgData name="Leon, Jose" userId="S::jleon12@calstatela.edu::04c810de-03c8-434a-ad05-60dc290a9082" providerId="AD" clId="Web-{FCAA5F2C-2D82-4DED-AFE8-3A563AD9E0DB}" dt="2023-12-04T08:28:25.953" v="186" actId="20577"/>
        <pc:sldMkLst>
          <pc:docMk/>
          <pc:sldMk cId="622413869" sldId="257"/>
        </pc:sldMkLst>
        <pc:spChg chg="mod">
          <ac:chgData name="Leon, Jose" userId="S::jleon12@calstatela.edu::04c810de-03c8-434a-ad05-60dc290a9082" providerId="AD" clId="Web-{FCAA5F2C-2D82-4DED-AFE8-3A563AD9E0DB}" dt="2023-12-04T08:28:25.953" v="186" actId="20577"/>
          <ac:spMkLst>
            <pc:docMk/>
            <pc:sldMk cId="622413869" sldId="257"/>
            <ac:spMk id="3" creationId="{5E1B5F4D-11A2-95BD-84F5-7132C980F264}"/>
          </ac:spMkLst>
        </pc:spChg>
      </pc:sldChg>
      <pc:sldChg chg="ord">
        <pc:chgData name="Leon, Jose" userId="S::jleon12@calstatela.edu::04c810de-03c8-434a-ad05-60dc290a9082" providerId="AD" clId="Web-{FCAA5F2C-2D82-4DED-AFE8-3A563AD9E0DB}" dt="2023-12-04T08:27:40.872" v="164"/>
        <pc:sldMkLst>
          <pc:docMk/>
          <pc:sldMk cId="120256541" sldId="259"/>
        </pc:sldMkLst>
      </pc:sldChg>
      <pc:sldChg chg="addSp delSp modSp">
        <pc:chgData name="Leon, Jose" userId="S::jleon12@calstatela.edu::04c810de-03c8-434a-ad05-60dc290a9082" providerId="AD" clId="Web-{FCAA5F2C-2D82-4DED-AFE8-3A563AD9E0DB}" dt="2023-12-04T08:26:19.102" v="163" actId="14100"/>
        <pc:sldMkLst>
          <pc:docMk/>
          <pc:sldMk cId="1248457897" sldId="264"/>
        </pc:sldMkLst>
        <pc:spChg chg="del">
          <ac:chgData name="Leon, Jose" userId="S::jleon12@calstatela.edu::04c810de-03c8-434a-ad05-60dc290a9082" providerId="AD" clId="Web-{FCAA5F2C-2D82-4DED-AFE8-3A563AD9E0DB}" dt="2023-12-04T07:22:50.641" v="19"/>
          <ac:spMkLst>
            <pc:docMk/>
            <pc:sldMk cId="1248457897" sldId="264"/>
            <ac:spMk id="3" creationId="{90B99791-8DC9-64CD-3927-5043C91C7148}"/>
          </ac:spMkLst>
        </pc:spChg>
        <pc:spChg chg="add del mod">
          <ac:chgData name="Leon, Jose" userId="S::jleon12@calstatela.edu::04c810de-03c8-434a-ad05-60dc290a9082" providerId="AD" clId="Web-{FCAA5F2C-2D82-4DED-AFE8-3A563AD9E0DB}" dt="2023-12-04T08:15:25.701" v="41"/>
          <ac:spMkLst>
            <pc:docMk/>
            <pc:sldMk cId="1248457897" sldId="264"/>
            <ac:spMk id="5" creationId="{2F16023C-5764-9769-9403-5450113104C0}"/>
          </ac:spMkLst>
        </pc:spChg>
        <pc:spChg chg="mod">
          <ac:chgData name="Leon, Jose" userId="S::jleon12@calstatela.edu::04c810de-03c8-434a-ad05-60dc290a9082" providerId="AD" clId="Web-{FCAA5F2C-2D82-4DED-AFE8-3A563AD9E0DB}" dt="2023-12-04T08:26:19.102" v="163" actId="14100"/>
          <ac:spMkLst>
            <pc:docMk/>
            <pc:sldMk cId="1248457897" sldId="264"/>
            <ac:spMk id="6" creationId="{A1D25BF7-C07F-3655-79E8-0AE39C01CAC3}"/>
          </ac:spMkLst>
        </pc:spChg>
        <pc:picChg chg="add mod ord">
          <ac:chgData name="Leon, Jose" userId="S::jleon12@calstatela.edu::04c810de-03c8-434a-ad05-60dc290a9082" providerId="AD" clId="Web-{FCAA5F2C-2D82-4DED-AFE8-3A563AD9E0DB}" dt="2023-12-04T08:26:14.023" v="162" actId="1076"/>
          <ac:picMkLst>
            <pc:docMk/>
            <pc:sldMk cId="1248457897" sldId="264"/>
            <ac:picMk id="3" creationId="{CAEB3EED-D85C-D497-A4D8-CA24669A54C9}"/>
          </ac:picMkLst>
        </pc:picChg>
        <pc:picChg chg="add del mod ord">
          <ac:chgData name="Leon, Jose" userId="S::jleon12@calstatela.edu::04c810de-03c8-434a-ad05-60dc290a9082" providerId="AD" clId="Web-{FCAA5F2C-2D82-4DED-AFE8-3A563AD9E0DB}" dt="2023-12-04T07:23:42.628" v="23"/>
          <ac:picMkLst>
            <pc:docMk/>
            <pc:sldMk cId="1248457897" sldId="264"/>
            <ac:picMk id="4" creationId="{C2D4653A-959C-CD9A-21D7-66E1F035443F}"/>
          </ac:picMkLst>
        </pc:picChg>
      </pc:sldChg>
      <pc:sldChg chg="addSp delSp modSp new ord">
        <pc:chgData name="Leon, Jose" userId="S::jleon12@calstatela.edu::04c810de-03c8-434a-ad05-60dc290a9082" providerId="AD" clId="Web-{FCAA5F2C-2D82-4DED-AFE8-3A563AD9E0DB}" dt="2023-12-04T07:21:56.668" v="18"/>
        <pc:sldMkLst>
          <pc:docMk/>
          <pc:sldMk cId="3666134086" sldId="265"/>
        </pc:sldMkLst>
        <pc:spChg chg="mod">
          <ac:chgData name="Leon, Jose" userId="S::jleon12@calstatela.edu::04c810de-03c8-434a-ad05-60dc290a9082" providerId="AD" clId="Web-{FCAA5F2C-2D82-4DED-AFE8-3A563AD9E0DB}" dt="2023-12-04T06:49:47.224" v="14" actId="20577"/>
          <ac:spMkLst>
            <pc:docMk/>
            <pc:sldMk cId="3666134086" sldId="265"/>
            <ac:spMk id="2" creationId="{08AE4292-4231-9EA8-0C66-707F298CE39C}"/>
          </ac:spMkLst>
        </pc:spChg>
        <pc:spChg chg="del">
          <ac:chgData name="Leon, Jose" userId="S::jleon12@calstatela.edu::04c810de-03c8-434a-ad05-60dc290a9082" providerId="AD" clId="Web-{FCAA5F2C-2D82-4DED-AFE8-3A563AD9E0DB}" dt="2023-12-04T06:49:20.097" v="1"/>
          <ac:spMkLst>
            <pc:docMk/>
            <pc:sldMk cId="3666134086" sldId="265"/>
            <ac:spMk id="3" creationId="{1D77EE0D-1785-7C98-0F0E-052B9AF71FE2}"/>
          </ac:spMkLst>
        </pc:spChg>
        <pc:picChg chg="add mod ord">
          <ac:chgData name="Leon, Jose" userId="S::jleon12@calstatela.edu::04c810de-03c8-434a-ad05-60dc290a9082" providerId="AD" clId="Web-{FCAA5F2C-2D82-4DED-AFE8-3A563AD9E0DB}" dt="2023-12-04T06:50:18.476" v="17" actId="14100"/>
          <ac:picMkLst>
            <pc:docMk/>
            <pc:sldMk cId="3666134086" sldId="265"/>
            <ac:picMk id="4" creationId="{6D0111DE-F420-084A-E23A-60463E0107F9}"/>
          </ac:picMkLst>
        </pc:picChg>
      </pc:sldChg>
      <pc:sldChg chg="addSp delSp modSp">
        <pc:chgData name="Leon, Jose" userId="S::jleon12@calstatela.edu::04c810de-03c8-434a-ad05-60dc290a9082" providerId="AD" clId="Web-{FCAA5F2C-2D82-4DED-AFE8-3A563AD9E0DB}" dt="2023-12-04T07:45:26.014" v="40" actId="1076"/>
        <pc:sldMkLst>
          <pc:docMk/>
          <pc:sldMk cId="1269540093" sldId="268"/>
        </pc:sldMkLst>
        <pc:spChg chg="mod">
          <ac:chgData name="Leon, Jose" userId="S::jleon12@calstatela.edu::04c810de-03c8-434a-ad05-60dc290a9082" providerId="AD" clId="Web-{FCAA5F2C-2D82-4DED-AFE8-3A563AD9E0DB}" dt="2023-12-04T07:45:20.935" v="39" actId="20577"/>
          <ac:spMkLst>
            <pc:docMk/>
            <pc:sldMk cId="1269540093" sldId="268"/>
            <ac:spMk id="2" creationId="{F896EDA2-7A5B-C06C-C603-5D447AB30BC5}"/>
          </ac:spMkLst>
        </pc:spChg>
        <pc:spChg chg="del">
          <ac:chgData name="Leon, Jose" userId="S::jleon12@calstatela.edu::04c810de-03c8-434a-ad05-60dc290a9082" providerId="AD" clId="Web-{FCAA5F2C-2D82-4DED-AFE8-3A563AD9E0DB}" dt="2023-12-04T07:36:24.446" v="24"/>
          <ac:spMkLst>
            <pc:docMk/>
            <pc:sldMk cId="1269540093" sldId="268"/>
            <ac:spMk id="7" creationId="{537F4003-53B9-A912-481C-C426E48C3D21}"/>
          </ac:spMkLst>
        </pc:spChg>
        <pc:picChg chg="add mod ord">
          <ac:chgData name="Leon, Jose" userId="S::jleon12@calstatela.edu::04c810de-03c8-434a-ad05-60dc290a9082" providerId="AD" clId="Web-{FCAA5F2C-2D82-4DED-AFE8-3A563AD9E0DB}" dt="2023-12-04T07:45:26.014" v="40" actId="1076"/>
          <ac:picMkLst>
            <pc:docMk/>
            <pc:sldMk cId="1269540093" sldId="268"/>
            <ac:picMk id="4" creationId="{B1D18862-3BE2-EF07-1FCB-7A0448C8E456}"/>
          </ac:picMkLst>
        </pc:picChg>
      </pc:sldChg>
      <pc:sldChg chg="modSp new">
        <pc:chgData name="Leon, Jose" userId="S::jleon12@calstatela.edu::04c810de-03c8-434a-ad05-60dc290a9082" providerId="AD" clId="Web-{FCAA5F2C-2D82-4DED-AFE8-3A563AD9E0DB}" dt="2023-12-04T08:27:52.264" v="165" actId="20577"/>
        <pc:sldMkLst>
          <pc:docMk/>
          <pc:sldMk cId="2882249243" sldId="269"/>
        </pc:sldMkLst>
        <pc:spChg chg="mod">
          <ac:chgData name="Leon, Jose" userId="S::jleon12@calstatela.edu::04c810de-03c8-434a-ad05-60dc290a9082" providerId="AD" clId="Web-{FCAA5F2C-2D82-4DED-AFE8-3A563AD9E0DB}" dt="2023-12-04T08:25:26.692" v="153" actId="20577"/>
          <ac:spMkLst>
            <pc:docMk/>
            <pc:sldMk cId="2882249243" sldId="269"/>
            <ac:spMk id="2" creationId="{9AB9EBD9-6B40-8D0D-DBDF-D6333FD7C6EC}"/>
          </ac:spMkLst>
        </pc:spChg>
        <pc:spChg chg="mod">
          <ac:chgData name="Leon, Jose" userId="S::jleon12@calstatela.edu::04c810de-03c8-434a-ad05-60dc290a9082" providerId="AD" clId="Web-{FCAA5F2C-2D82-4DED-AFE8-3A563AD9E0DB}" dt="2023-12-04T08:27:52.264" v="165" actId="20577"/>
          <ac:spMkLst>
            <pc:docMk/>
            <pc:sldMk cId="2882249243" sldId="269"/>
            <ac:spMk id="3" creationId="{5648A46B-F53D-6C54-5D84-87EF0EB2A7BC}"/>
          </ac:spMkLst>
        </pc:spChg>
      </pc:sldChg>
    </pc:docChg>
  </pc:docChgLst>
  <pc:docChgLst>
    <pc:chgData name="Barreto, Jose" userId="S::jbarret9@calstatela.edu::7ccd869e-cad0-4752-9583-a884343b1f94" providerId="AD" clId="Web-{397C974D-0C2B-4448-98B1-B864D2E1B6C3}"/>
    <pc:docChg chg="addSld modSld addMainMaster delMainMaster">
      <pc:chgData name="Barreto, Jose" userId="S::jbarret9@calstatela.edu::7ccd869e-cad0-4752-9583-a884343b1f94" providerId="AD" clId="Web-{397C974D-0C2B-4448-98B1-B864D2E1B6C3}" dt="2023-12-03T22:51:11.409" v="109" actId="20577"/>
      <pc:docMkLst>
        <pc:docMk/>
      </pc:docMkLst>
      <pc:sldChg chg="modSp mod modClrScheme chgLayout">
        <pc:chgData name="Barreto, Jose" userId="S::jbarret9@calstatela.edu::7ccd869e-cad0-4752-9583-a884343b1f94" providerId="AD" clId="Web-{397C974D-0C2B-4448-98B1-B864D2E1B6C3}" dt="2023-12-03T22:46:31.996" v="71" actId="20577"/>
        <pc:sldMkLst>
          <pc:docMk/>
          <pc:sldMk cId="2096399854" sldId="256"/>
        </pc:sldMkLst>
        <pc:spChg chg="mod ord">
          <ac:chgData name="Barreto, Jose" userId="S::jbarret9@calstatela.edu::7ccd869e-cad0-4752-9583-a884343b1f94" providerId="AD" clId="Web-{397C974D-0C2B-4448-98B1-B864D2E1B6C3}" dt="2023-12-03T22:44:58.990" v="2"/>
          <ac:spMkLst>
            <pc:docMk/>
            <pc:sldMk cId="2096399854" sldId="256"/>
            <ac:spMk id="2" creationId="{107B87DC-14D0-0448-F42B-C2BAD1DF5AE1}"/>
          </ac:spMkLst>
        </pc:spChg>
        <pc:spChg chg="mod ord">
          <ac:chgData name="Barreto, Jose" userId="S::jbarret9@calstatela.edu::7ccd869e-cad0-4752-9583-a884343b1f94" providerId="AD" clId="Web-{397C974D-0C2B-4448-98B1-B864D2E1B6C3}" dt="2023-12-03T22:46:31.996" v="71" actId="20577"/>
          <ac:spMkLst>
            <pc:docMk/>
            <pc:sldMk cId="2096399854" sldId="256"/>
            <ac:spMk id="3" creationId="{523660E8-4CEB-86FC-6FF1-DC7B63764975}"/>
          </ac:spMkLst>
        </pc:spChg>
      </pc:sldChg>
      <pc:sldChg chg="modSp new">
        <pc:chgData name="Barreto, Jose" userId="S::jbarret9@calstatela.edu::7ccd869e-cad0-4752-9583-a884343b1f94" providerId="AD" clId="Web-{397C974D-0C2B-4448-98B1-B864D2E1B6C3}" dt="2023-12-03T22:47:20.671" v="78" actId="20577"/>
        <pc:sldMkLst>
          <pc:docMk/>
          <pc:sldMk cId="622413869" sldId="257"/>
        </pc:sldMkLst>
        <pc:spChg chg="mod">
          <ac:chgData name="Barreto, Jose" userId="S::jbarret9@calstatela.edu::7ccd869e-cad0-4752-9583-a884343b1f94" providerId="AD" clId="Web-{397C974D-0C2B-4448-98B1-B864D2E1B6C3}" dt="2023-12-03T22:47:20.671" v="78" actId="20577"/>
          <ac:spMkLst>
            <pc:docMk/>
            <pc:sldMk cId="622413869" sldId="257"/>
            <ac:spMk id="2" creationId="{F9EAA4E9-8609-1409-039F-5B7DAA9629AD}"/>
          </ac:spMkLst>
        </pc:spChg>
      </pc:sldChg>
      <pc:sldChg chg="modSp new">
        <pc:chgData name="Barreto, Jose" userId="S::jbarret9@calstatela.edu::7ccd869e-cad0-4752-9583-a884343b1f94" providerId="AD" clId="Web-{397C974D-0C2B-4448-98B1-B864D2E1B6C3}" dt="2023-12-03T22:49:57.013" v="88" actId="20577"/>
        <pc:sldMkLst>
          <pc:docMk/>
          <pc:sldMk cId="3507253466" sldId="258"/>
        </pc:sldMkLst>
        <pc:spChg chg="mod">
          <ac:chgData name="Barreto, Jose" userId="S::jbarret9@calstatela.edu::7ccd869e-cad0-4752-9583-a884343b1f94" providerId="AD" clId="Web-{397C974D-0C2B-4448-98B1-B864D2E1B6C3}" dt="2023-12-03T22:49:57.013" v="88" actId="20577"/>
          <ac:spMkLst>
            <pc:docMk/>
            <pc:sldMk cId="3507253466" sldId="258"/>
            <ac:spMk id="2" creationId="{258F9331-168C-071F-9021-DCF6AC71F025}"/>
          </ac:spMkLst>
        </pc:spChg>
      </pc:sldChg>
      <pc:sldChg chg="new">
        <pc:chgData name="Barreto, Jose" userId="S::jbarret9@calstatela.edu::7ccd869e-cad0-4752-9583-a884343b1f94" providerId="AD" clId="Web-{397C974D-0C2B-4448-98B1-B864D2E1B6C3}" dt="2023-12-03T22:45:21.835" v="5"/>
        <pc:sldMkLst>
          <pc:docMk/>
          <pc:sldMk cId="120256541" sldId="259"/>
        </pc:sldMkLst>
      </pc:sldChg>
      <pc:sldChg chg="new">
        <pc:chgData name="Barreto, Jose" userId="S::jbarret9@calstatela.edu::7ccd869e-cad0-4752-9583-a884343b1f94" providerId="AD" clId="Web-{397C974D-0C2B-4448-98B1-B864D2E1B6C3}" dt="2023-12-03T22:45:22.866" v="6"/>
        <pc:sldMkLst>
          <pc:docMk/>
          <pc:sldMk cId="2476511955" sldId="260"/>
        </pc:sldMkLst>
      </pc:sldChg>
      <pc:sldChg chg="delSp modSp new">
        <pc:chgData name="Barreto, Jose" userId="S::jbarret9@calstatela.edu::7ccd869e-cad0-4752-9583-a884343b1f94" providerId="AD" clId="Web-{397C974D-0C2B-4448-98B1-B864D2E1B6C3}" dt="2023-12-03T22:51:11.409" v="109" actId="20577"/>
        <pc:sldMkLst>
          <pc:docMk/>
          <pc:sldMk cId="1715565962" sldId="261"/>
        </pc:sldMkLst>
        <pc:spChg chg="del">
          <ac:chgData name="Barreto, Jose" userId="S::jbarret9@calstatela.edu::7ccd869e-cad0-4752-9583-a884343b1f94" providerId="AD" clId="Web-{397C974D-0C2B-4448-98B1-B864D2E1B6C3}" dt="2023-12-03T22:50:24.671" v="92"/>
          <ac:spMkLst>
            <pc:docMk/>
            <pc:sldMk cId="1715565962" sldId="261"/>
            <ac:spMk id="2" creationId="{68CBA02B-18BE-B2A0-82A8-A7F09A87E442}"/>
          </ac:spMkLst>
        </pc:spChg>
        <pc:spChg chg="mod">
          <ac:chgData name="Barreto, Jose" userId="S::jbarret9@calstatela.edu::7ccd869e-cad0-4752-9583-a884343b1f94" providerId="AD" clId="Web-{397C974D-0C2B-4448-98B1-B864D2E1B6C3}" dt="2023-12-03T22:51:11.409" v="109" actId="20577"/>
          <ac:spMkLst>
            <pc:docMk/>
            <pc:sldMk cId="1715565962" sldId="261"/>
            <ac:spMk id="3" creationId="{3D7B8A2C-678B-10B5-7461-8F2F5ADCFE55}"/>
          </ac:spMkLst>
        </pc:spChg>
      </pc:sldChg>
      <pc:sldMasterChg chg="del delSldLayout">
        <pc:chgData name="Barreto, Jose" userId="S::jbarret9@calstatela.edu::7ccd869e-cad0-4752-9583-a884343b1f94" providerId="AD" clId="Web-{397C974D-0C2B-4448-98B1-B864D2E1B6C3}" dt="2023-12-03T22:44:43.958" v="0"/>
        <pc:sldMasterMkLst>
          <pc:docMk/>
          <pc:sldMasterMk cId="2460954070" sldId="2147483660"/>
        </pc:sldMasterMkLst>
        <pc:sldLayoutChg chg="del">
          <pc:chgData name="Barreto, Jose" userId="S::jbarret9@calstatela.edu::7ccd869e-cad0-4752-9583-a884343b1f94" providerId="AD" clId="Web-{397C974D-0C2B-4448-98B1-B864D2E1B6C3}" dt="2023-12-03T22:44:43.958" v="0"/>
          <pc:sldLayoutMkLst>
            <pc:docMk/>
            <pc:sldMasterMk cId="2460954070" sldId="2147483660"/>
            <pc:sldLayoutMk cId="2385387890" sldId="2147483661"/>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949138452" sldId="2147483662"/>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2591524520" sldId="2147483663"/>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1203092039" sldId="2147483664"/>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733172339" sldId="2147483665"/>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210312558" sldId="2147483666"/>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146388984" sldId="2147483667"/>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171841454" sldId="2147483668"/>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1718958274" sldId="2147483669"/>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2202905451" sldId="2147483670"/>
          </pc:sldLayoutMkLst>
        </pc:sldLayoutChg>
        <pc:sldLayoutChg chg="del">
          <pc:chgData name="Barreto, Jose" userId="S::jbarret9@calstatela.edu::7ccd869e-cad0-4752-9583-a884343b1f94" providerId="AD" clId="Web-{397C974D-0C2B-4448-98B1-B864D2E1B6C3}" dt="2023-12-03T22:44:43.958" v="0"/>
          <pc:sldLayoutMkLst>
            <pc:docMk/>
            <pc:sldMasterMk cId="2460954070" sldId="2147483660"/>
            <pc:sldLayoutMk cId="3479445657" sldId="2147483671"/>
          </pc:sldLayoutMkLst>
        </pc:sldLayoutChg>
      </pc:sldMasterChg>
      <pc:sldMasterChg chg="add del addSldLayout delSldLayout modSldLayout">
        <pc:chgData name="Barreto, Jose" userId="S::jbarret9@calstatela.edu::7ccd869e-cad0-4752-9583-a884343b1f94" providerId="AD" clId="Web-{397C974D-0C2B-4448-98B1-B864D2E1B6C3}" dt="2023-12-03T22:44:49.927" v="1"/>
        <pc:sldMasterMkLst>
          <pc:docMk/>
          <pc:sldMasterMk cId="2852360655" sldId="2147483672"/>
        </pc:sldMasterMkLst>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451747921" sldId="2147483673"/>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3533587023" sldId="2147483674"/>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828366337" sldId="2147483675"/>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133531402" sldId="2147483676"/>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2814989319" sldId="2147483677"/>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437217454" sldId="2147483678"/>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279202160" sldId="2147483679"/>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3646678899" sldId="2147483680"/>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900560139" sldId="2147483681"/>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2343332289" sldId="2147483682"/>
          </pc:sldLayoutMkLst>
        </pc:sldLayoutChg>
        <pc:sldLayoutChg chg="add del mod replId">
          <pc:chgData name="Barreto, Jose" userId="S::jbarret9@calstatela.edu::7ccd869e-cad0-4752-9583-a884343b1f94" providerId="AD" clId="Web-{397C974D-0C2B-4448-98B1-B864D2E1B6C3}" dt="2023-12-03T22:44:49.927" v="1"/>
          <pc:sldLayoutMkLst>
            <pc:docMk/>
            <pc:sldMasterMk cId="2852360655" sldId="2147483672"/>
            <pc:sldLayoutMk cId="1938338798" sldId="2147483683"/>
          </pc:sldLayoutMkLst>
        </pc:sldLayoutChg>
      </pc:sldMasterChg>
      <pc:sldMasterChg chg="add del addSldLayout delSldLayout modSldLayout">
        <pc:chgData name="Barreto, Jose" userId="S::jbarret9@calstatela.edu::7ccd869e-cad0-4752-9583-a884343b1f94" providerId="AD" clId="Web-{397C974D-0C2B-4448-98B1-B864D2E1B6C3}" dt="2023-12-03T22:44:58.990" v="2"/>
        <pc:sldMasterMkLst>
          <pc:docMk/>
          <pc:sldMasterMk cId="1336461269" sldId="2147483684"/>
        </pc:sldMasterMkLst>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304174019" sldId="2147483685"/>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1451291437" sldId="2147483686"/>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1263672625" sldId="2147483687"/>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143348343" sldId="2147483688"/>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699738178" sldId="2147483689"/>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4229651530" sldId="2147483690"/>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34214816" sldId="2147483691"/>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882158122" sldId="2147483692"/>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1620128865" sldId="2147483693"/>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270815932" sldId="2147483694"/>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247554843" sldId="2147483695"/>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3284237680" sldId="2147483696"/>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814600330" sldId="2147483697"/>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620325391" sldId="2147483698"/>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070636501" sldId="2147483699"/>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011106871" sldId="2147483700"/>
          </pc:sldLayoutMkLst>
        </pc:sldLayoutChg>
        <pc:sldLayoutChg chg="add del mod replId">
          <pc:chgData name="Barreto, Jose" userId="S::jbarret9@calstatela.edu::7ccd869e-cad0-4752-9583-a884343b1f94" providerId="AD" clId="Web-{397C974D-0C2B-4448-98B1-B864D2E1B6C3}" dt="2023-12-03T22:44:58.990" v="2"/>
          <pc:sldLayoutMkLst>
            <pc:docMk/>
            <pc:sldMasterMk cId="1336461269" sldId="2147483684"/>
            <pc:sldLayoutMk cId="230091545" sldId="2147483701"/>
          </pc:sldLayoutMkLst>
        </pc:sldLayoutChg>
      </pc:sldMasterChg>
      <pc:sldMasterChg chg="add addSldLayout modSldLayout">
        <pc:chgData name="Barreto, Jose" userId="S::jbarret9@calstatela.edu::7ccd869e-cad0-4752-9583-a884343b1f94" providerId="AD" clId="Web-{397C974D-0C2B-4448-98B1-B864D2E1B6C3}" dt="2023-12-03T22:44:58.990" v="2"/>
        <pc:sldMasterMkLst>
          <pc:docMk/>
          <pc:sldMasterMk cId="1607683250" sldId="2147483702"/>
        </pc:sldMasterMkLst>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799070298" sldId="2147483703"/>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760190260" sldId="2147483704"/>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884445489" sldId="2147483705"/>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032203321" sldId="2147483706"/>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3627895209" sldId="2147483707"/>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99408138" sldId="2147483708"/>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538267239" sldId="2147483709"/>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1839910144" sldId="2147483710"/>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729567243" sldId="2147483711"/>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396107469" sldId="2147483712"/>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3285132133" sldId="2147483713"/>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4127690916" sldId="2147483714"/>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182135710" sldId="2147483715"/>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883320861" sldId="2147483716"/>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1946006881" sldId="2147483717"/>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2163624155" sldId="2147483718"/>
          </pc:sldLayoutMkLst>
        </pc:sldLayoutChg>
        <pc:sldLayoutChg chg="add mod replId">
          <pc:chgData name="Barreto, Jose" userId="S::jbarret9@calstatela.edu::7ccd869e-cad0-4752-9583-a884343b1f94" providerId="AD" clId="Web-{397C974D-0C2B-4448-98B1-B864D2E1B6C3}" dt="2023-12-03T22:44:58.990" v="2"/>
          <pc:sldLayoutMkLst>
            <pc:docMk/>
            <pc:sldMasterMk cId="1607683250" sldId="2147483702"/>
            <pc:sldLayoutMk cId="45296114" sldId="2147483719"/>
          </pc:sldLayoutMkLst>
        </pc:sldLayoutChg>
      </pc:sldMasterChg>
    </pc:docChg>
  </pc:docChgLst>
</pc:chgInfo>
</file>

<file path=ppt/media/image1.jpeg>
</file>

<file path=ppt/media/image10.jpeg>
</file>

<file path=ppt/media/image11.jpeg>
</file>

<file path=ppt/media/image12.jpeg>
</file>

<file path=ppt/media/image13.jpeg>
</file>

<file path=ppt/media/image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9907029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6107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851321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276909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21357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8833208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9460068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p>
        </p:txBody>
      </p:sp>
    </p:spTree>
    <p:extLst>
      <p:ext uri="{BB962C8B-B14F-4D97-AF65-F5344CB8AC3E}">
        <p14:creationId xmlns:p14="http://schemas.microsoft.com/office/powerpoint/2010/main" val="2163624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5296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60190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84445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32203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27895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9408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53826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39910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29567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12/4/2023</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607683250"/>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CsulaCis3200/ArrestData/setting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B87DC-14D0-0448-F42B-C2BAD1DF5AE1}"/>
              </a:ext>
            </a:extLst>
          </p:cNvPr>
          <p:cNvSpPr>
            <a:spLocks noGrp="1"/>
          </p:cNvSpPr>
          <p:nvPr>
            <p:ph type="ctrTitle"/>
          </p:nvPr>
        </p:nvSpPr>
        <p:spPr>
          <a:xfrm>
            <a:off x="3190239" y="1964267"/>
            <a:ext cx="7969886" cy="2421464"/>
          </a:xfrm>
        </p:spPr>
        <p:txBody>
          <a:bodyPr/>
          <a:lstStyle/>
          <a:p>
            <a:r>
              <a:rPr lang="en-US" b="1">
                <a:cs typeface="Calibri Light"/>
              </a:rPr>
              <a:t>Arrest Data In Los Angeles County 2022-present</a:t>
            </a:r>
            <a:endParaRPr lang="en-US" b="1"/>
          </a:p>
        </p:txBody>
      </p:sp>
      <p:sp>
        <p:nvSpPr>
          <p:cNvPr id="3" name="Subtitle 2">
            <a:extLst>
              <a:ext uri="{FF2B5EF4-FFF2-40B4-BE49-F238E27FC236}">
                <a16:creationId xmlns:a16="http://schemas.microsoft.com/office/drawing/2014/main" id="{523660E8-4CEB-86FC-6FF1-DC7B63764975}"/>
              </a:ext>
            </a:extLst>
          </p:cNvPr>
          <p:cNvSpPr>
            <a:spLocks noGrp="1"/>
          </p:cNvSpPr>
          <p:nvPr>
            <p:ph type="subTitle" idx="1"/>
          </p:nvPr>
        </p:nvSpPr>
        <p:spPr/>
        <p:txBody>
          <a:bodyPr/>
          <a:lstStyle/>
          <a:p>
            <a:r>
              <a:rPr lang="en-US">
                <a:cs typeface="Calibri"/>
              </a:rPr>
              <a:t>By: Jose Barreto, Jose </a:t>
            </a:r>
            <a:r>
              <a:rPr lang="en-US" err="1">
                <a:cs typeface="Calibri"/>
              </a:rPr>
              <a:t>leon</a:t>
            </a:r>
            <a:r>
              <a:rPr lang="en-US">
                <a:cs typeface="Calibri"/>
              </a:rPr>
              <a:t>, Rodrigo </a:t>
            </a:r>
            <a:r>
              <a:rPr lang="en-US" err="1">
                <a:cs typeface="Calibri"/>
              </a:rPr>
              <a:t>lares</a:t>
            </a:r>
            <a:r>
              <a:rPr lang="en-US">
                <a:cs typeface="Calibri"/>
              </a:rPr>
              <a:t> ,</a:t>
            </a:r>
          </a:p>
          <a:p>
            <a:r>
              <a:rPr lang="en-US">
                <a:cs typeface="Calibri"/>
              </a:rPr>
              <a:t>Kristopher de la </a:t>
            </a:r>
            <a:r>
              <a:rPr lang="en-US" err="1">
                <a:cs typeface="Calibri"/>
              </a:rPr>
              <a:t>parra</a:t>
            </a:r>
            <a:r>
              <a:rPr lang="en-US">
                <a:cs typeface="Calibri"/>
              </a:rPr>
              <a:t>, CHRISTIAN </a:t>
            </a:r>
            <a:r>
              <a:rPr lang="en-US" err="1">
                <a:cs typeface="Calibri"/>
              </a:rPr>
              <a:t>garcia</a:t>
            </a:r>
            <a:r>
              <a:rPr lang="en-US">
                <a:cs typeface="Calibri"/>
              </a:rPr>
              <a:t> </a:t>
            </a:r>
          </a:p>
        </p:txBody>
      </p:sp>
      <p:pic>
        <p:nvPicPr>
          <p:cNvPr id="4" name="Picture 3" descr="Seal of Los Angeles County, California - Wikipedia">
            <a:extLst>
              <a:ext uri="{FF2B5EF4-FFF2-40B4-BE49-F238E27FC236}">
                <a16:creationId xmlns:a16="http://schemas.microsoft.com/office/drawing/2014/main" id="{2D799AE0-8141-C7D5-DDD3-EB032AF90503}"/>
              </a:ext>
            </a:extLst>
          </p:cNvPr>
          <p:cNvPicPr>
            <a:picLocks noChangeAspect="1"/>
          </p:cNvPicPr>
          <p:nvPr/>
        </p:nvPicPr>
        <p:blipFill>
          <a:blip r:embed="rId2"/>
          <a:stretch>
            <a:fillRect/>
          </a:stretch>
        </p:blipFill>
        <p:spPr>
          <a:xfrm>
            <a:off x="310197" y="264478"/>
            <a:ext cx="2305685" cy="2305685"/>
          </a:xfrm>
          <a:prstGeom prst="flowChartConnector">
            <a:avLst/>
          </a:prstGeom>
        </p:spPr>
      </p:pic>
    </p:spTree>
    <p:extLst>
      <p:ext uri="{BB962C8B-B14F-4D97-AF65-F5344CB8AC3E}">
        <p14:creationId xmlns:p14="http://schemas.microsoft.com/office/powerpoint/2010/main" val="2096399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ECB4C-22F3-F1F7-C770-11A5FBC90441}"/>
              </a:ext>
            </a:extLst>
          </p:cNvPr>
          <p:cNvSpPr>
            <a:spLocks noGrp="1"/>
          </p:cNvSpPr>
          <p:nvPr>
            <p:ph type="title"/>
          </p:nvPr>
        </p:nvSpPr>
        <p:spPr>
          <a:xfrm>
            <a:off x="814043" y="600378"/>
            <a:ext cx="3979205" cy="1453363"/>
          </a:xfrm>
        </p:spPr>
        <p:txBody>
          <a:bodyPr>
            <a:normAutofit/>
          </a:bodyPr>
          <a:lstStyle/>
          <a:p>
            <a:r>
              <a:rPr lang="en-US">
                <a:cs typeface="Calibri Light"/>
              </a:rPr>
              <a:t>Data analysis pt.3</a:t>
            </a:r>
            <a:endParaRPr lang="en-US"/>
          </a:p>
        </p:txBody>
      </p:sp>
      <p:sp>
        <p:nvSpPr>
          <p:cNvPr id="8" name="Content Placeholder 7">
            <a:extLst>
              <a:ext uri="{FF2B5EF4-FFF2-40B4-BE49-F238E27FC236}">
                <a16:creationId xmlns:a16="http://schemas.microsoft.com/office/drawing/2014/main" id="{87EE935E-F8CB-B3FF-0EFF-D3AA4D597CB0}"/>
              </a:ext>
            </a:extLst>
          </p:cNvPr>
          <p:cNvSpPr>
            <a:spLocks noGrp="1"/>
          </p:cNvSpPr>
          <p:nvPr>
            <p:ph idx="1"/>
          </p:nvPr>
        </p:nvSpPr>
        <p:spPr>
          <a:xfrm>
            <a:off x="802178" y="2261420"/>
            <a:ext cx="4002936" cy="3637935"/>
          </a:xfrm>
        </p:spPr>
        <p:txBody>
          <a:bodyPr>
            <a:normAutofit/>
          </a:bodyPr>
          <a:lstStyle/>
          <a:p>
            <a:r>
              <a:rPr lang="en-US" sz="2400">
                <a:cs typeface="Calibri" panose="020F0502020204030204"/>
              </a:rPr>
              <a:t>In our final chart we wanted to see the age range of crimes being committed by males.  As we see that biggest portion is ages 18 and younger.  We see that there is over 47,000 arrest during that age range.</a:t>
            </a:r>
          </a:p>
        </p:txBody>
      </p:sp>
      <p:pic>
        <p:nvPicPr>
          <p:cNvPr id="4" name="Content Placeholder 3" descr="A screenshot of a computer&#10;&#10;Description automatically generated">
            <a:extLst>
              <a:ext uri="{FF2B5EF4-FFF2-40B4-BE49-F238E27FC236}">
                <a16:creationId xmlns:a16="http://schemas.microsoft.com/office/drawing/2014/main" id="{EE41C013-6705-9493-8AD2-8DCF3EBC66E4}"/>
              </a:ext>
            </a:extLst>
          </p:cNvPr>
          <p:cNvPicPr>
            <a:picLocks noChangeAspect="1"/>
          </p:cNvPicPr>
          <p:nvPr/>
        </p:nvPicPr>
        <p:blipFill>
          <a:blip r:embed="rId3"/>
          <a:stretch>
            <a:fillRect/>
          </a:stretch>
        </p:blipFill>
        <p:spPr>
          <a:xfrm>
            <a:off x="5270498" y="1327060"/>
            <a:ext cx="6095593" cy="396213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76200" dist="12700" dir="8100000" sy="-23000" kx="800400" algn="br" rotWithShape="0">
              <a:prstClr val="black">
                <a:alpha val="20000"/>
              </a:prstClr>
            </a:outerShdw>
          </a:effectLst>
        </p:spPr>
      </p:pic>
    </p:spTree>
    <p:extLst>
      <p:ext uri="{BB962C8B-B14F-4D97-AF65-F5344CB8AC3E}">
        <p14:creationId xmlns:p14="http://schemas.microsoft.com/office/powerpoint/2010/main" val="1502686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97811-2B6C-8C28-8314-DC702218D0EF}"/>
              </a:ext>
            </a:extLst>
          </p:cNvPr>
          <p:cNvSpPr>
            <a:spLocks noGrp="1"/>
          </p:cNvSpPr>
          <p:nvPr>
            <p:ph type="title"/>
          </p:nvPr>
        </p:nvSpPr>
        <p:spPr>
          <a:xfrm>
            <a:off x="825909" y="808055"/>
            <a:ext cx="3979205" cy="1453363"/>
          </a:xfrm>
        </p:spPr>
        <p:txBody>
          <a:bodyPr>
            <a:normAutofit/>
          </a:bodyPr>
          <a:lstStyle/>
          <a:p>
            <a:r>
              <a:rPr lang="en-US">
                <a:cs typeface="Calibri Light"/>
              </a:rPr>
              <a:t>Predictive analysis pt.1</a:t>
            </a:r>
            <a:endParaRPr lang="en-US"/>
          </a:p>
        </p:txBody>
      </p:sp>
      <p:sp>
        <p:nvSpPr>
          <p:cNvPr id="8" name="Content Placeholder 7">
            <a:extLst>
              <a:ext uri="{FF2B5EF4-FFF2-40B4-BE49-F238E27FC236}">
                <a16:creationId xmlns:a16="http://schemas.microsoft.com/office/drawing/2014/main" id="{AFC9B8BE-8CE4-8884-4355-D0DC755F59D6}"/>
              </a:ext>
            </a:extLst>
          </p:cNvPr>
          <p:cNvSpPr>
            <a:spLocks noGrp="1"/>
          </p:cNvSpPr>
          <p:nvPr>
            <p:ph idx="1"/>
          </p:nvPr>
        </p:nvSpPr>
        <p:spPr>
          <a:xfrm>
            <a:off x="802178" y="2261420"/>
            <a:ext cx="4002936" cy="3637935"/>
          </a:xfrm>
        </p:spPr>
        <p:txBody>
          <a:bodyPr>
            <a:normAutofit/>
          </a:bodyPr>
          <a:lstStyle/>
          <a:p>
            <a:r>
              <a:rPr lang="en-US"/>
              <a:t>Our predictive analysis was used to take the variables booking location and arrest date to forecast any areas of interest that may experience a higher crime rate. </a:t>
            </a:r>
          </a:p>
          <a:p>
            <a:r>
              <a:rPr lang="en-US"/>
              <a:t>77</a:t>
            </a:r>
            <a:r>
              <a:rPr lang="en-US" baseline="30000"/>
              <a:t>th</a:t>
            </a:r>
            <a:r>
              <a:rPr lang="en-US"/>
              <a:t> Street was named as a top influencer meaning that the area was predicted to have higher crimes. </a:t>
            </a:r>
          </a:p>
        </p:txBody>
      </p:sp>
      <p:pic>
        <p:nvPicPr>
          <p:cNvPr id="4" name="Content Placeholder 3" descr="A screenshot of a computer&#10;&#10;Description automatically generated">
            <a:extLst>
              <a:ext uri="{FF2B5EF4-FFF2-40B4-BE49-F238E27FC236}">
                <a16:creationId xmlns:a16="http://schemas.microsoft.com/office/drawing/2014/main" id="{E52D07C4-6667-0F8D-8887-EF3F1F30D0B6}"/>
              </a:ext>
            </a:extLst>
          </p:cNvPr>
          <p:cNvPicPr>
            <a:picLocks noChangeAspect="1"/>
          </p:cNvPicPr>
          <p:nvPr/>
        </p:nvPicPr>
        <p:blipFill>
          <a:blip r:embed="rId3"/>
          <a:stretch>
            <a:fillRect/>
          </a:stretch>
        </p:blipFill>
        <p:spPr>
          <a:xfrm>
            <a:off x="5152127" y="1542727"/>
            <a:ext cx="6723550" cy="4370307"/>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476511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A1720-3259-7B86-74BC-C24DCA4F336C}"/>
              </a:ext>
            </a:extLst>
          </p:cNvPr>
          <p:cNvSpPr>
            <a:spLocks noGrp="1"/>
          </p:cNvSpPr>
          <p:nvPr>
            <p:ph type="title"/>
          </p:nvPr>
        </p:nvSpPr>
        <p:spPr>
          <a:xfrm>
            <a:off x="715617" y="-118534"/>
            <a:ext cx="10131425" cy="1456267"/>
          </a:xfrm>
        </p:spPr>
        <p:txBody>
          <a:bodyPr/>
          <a:lstStyle/>
          <a:p>
            <a:r>
              <a:rPr lang="en-US">
                <a:ea typeface="+mj-lt"/>
                <a:cs typeface="+mj-lt"/>
              </a:rPr>
              <a:t>PREDICTIVE ANALYSIS PT.2</a:t>
            </a:r>
            <a:endParaRPr lang="en-US"/>
          </a:p>
        </p:txBody>
      </p:sp>
      <p:pic>
        <p:nvPicPr>
          <p:cNvPr id="3" name="Content Placeholder 2" descr="A screenshot of a computer&#10;&#10;Description automatically generated">
            <a:extLst>
              <a:ext uri="{FF2B5EF4-FFF2-40B4-BE49-F238E27FC236}">
                <a16:creationId xmlns:a16="http://schemas.microsoft.com/office/drawing/2014/main" id="{CAEB3EED-D85C-D497-A4D8-CA24669A54C9}"/>
              </a:ext>
            </a:extLst>
          </p:cNvPr>
          <p:cNvPicPr>
            <a:picLocks noGrp="1" noChangeAspect="1"/>
          </p:cNvPicPr>
          <p:nvPr>
            <p:ph idx="1"/>
          </p:nvPr>
        </p:nvPicPr>
        <p:blipFill>
          <a:blip r:embed="rId2"/>
          <a:stretch>
            <a:fillRect/>
          </a:stretch>
        </p:blipFill>
        <p:spPr>
          <a:xfrm>
            <a:off x="3999575" y="1570757"/>
            <a:ext cx="8016240" cy="3940005"/>
          </a:xfrm>
        </p:spPr>
      </p:pic>
      <p:sp>
        <p:nvSpPr>
          <p:cNvPr id="6" name="TextBox 5">
            <a:extLst>
              <a:ext uri="{FF2B5EF4-FFF2-40B4-BE49-F238E27FC236}">
                <a16:creationId xmlns:a16="http://schemas.microsoft.com/office/drawing/2014/main" id="{A1D25BF7-C07F-3655-79E8-0AE39C01CAC3}"/>
              </a:ext>
            </a:extLst>
          </p:cNvPr>
          <p:cNvSpPr txBox="1"/>
          <p:nvPr/>
        </p:nvSpPr>
        <p:spPr>
          <a:xfrm>
            <a:off x="291548" y="1463267"/>
            <a:ext cx="3567485" cy="4154984"/>
          </a:xfrm>
          <a:prstGeom prst="rect">
            <a:avLst/>
          </a:prstGeom>
          <a:noFill/>
        </p:spPr>
        <p:txBody>
          <a:bodyPr wrap="square" rtlCol="0">
            <a:spAutoFit/>
          </a:bodyPr>
          <a:lstStyle/>
          <a:p>
            <a:pPr marL="285750" indent="-285750">
              <a:buFont typeface="Arial" panose="020B0604020202020204" pitchFamily="34" charset="0"/>
              <a:buChar char="•"/>
            </a:pPr>
            <a:r>
              <a:rPr lang="en-US" sz="2400"/>
              <a:t>Our regression model for the dependent variable of age was closely accurate</a:t>
            </a:r>
          </a:p>
          <a:p>
            <a:pPr marL="285750" indent="-285750">
              <a:buFont typeface="Arial" panose="020B0604020202020204" pitchFamily="34" charset="0"/>
              <a:buChar char="•"/>
            </a:pPr>
            <a:r>
              <a:rPr lang="en-US" sz="2400"/>
              <a:t>We got an MSE of 5.58 which was close to 0 making the model somewhat accurate</a:t>
            </a:r>
          </a:p>
          <a:p>
            <a:pPr marL="285750" indent="-285750">
              <a:buFont typeface="Arial" panose="020B0604020202020204" pitchFamily="34" charset="0"/>
              <a:buChar char="•"/>
            </a:pPr>
            <a:r>
              <a:rPr lang="en-US" sz="2400"/>
              <a:t>Our R squared was 0.595 which shows a moderate relationship</a:t>
            </a:r>
          </a:p>
        </p:txBody>
      </p:sp>
    </p:spTree>
    <p:extLst>
      <p:ext uri="{BB962C8B-B14F-4D97-AF65-F5344CB8AC3E}">
        <p14:creationId xmlns:p14="http://schemas.microsoft.com/office/powerpoint/2010/main" val="1248457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7B8A2C-678B-10B5-7461-8F2F5ADCFE55}"/>
              </a:ext>
            </a:extLst>
          </p:cNvPr>
          <p:cNvSpPr>
            <a:spLocks noGrp="1"/>
          </p:cNvSpPr>
          <p:nvPr>
            <p:ph idx="1"/>
          </p:nvPr>
        </p:nvSpPr>
        <p:spPr>
          <a:xfrm>
            <a:off x="526578" y="504336"/>
            <a:ext cx="11052647" cy="5730416"/>
          </a:xfrm>
        </p:spPr>
        <p:txBody>
          <a:bodyPr>
            <a:normAutofit/>
          </a:bodyPr>
          <a:lstStyle/>
          <a:p>
            <a:pPr marL="0" indent="0" algn="ctr">
              <a:buNone/>
            </a:pPr>
            <a:r>
              <a:rPr lang="en-US" sz="6000">
                <a:cs typeface="Calibri"/>
              </a:rPr>
              <a:t>Questions??</a:t>
            </a:r>
          </a:p>
        </p:txBody>
      </p:sp>
    </p:spTree>
    <p:extLst>
      <p:ext uri="{BB962C8B-B14F-4D97-AF65-F5344CB8AC3E}">
        <p14:creationId xmlns:p14="http://schemas.microsoft.com/office/powerpoint/2010/main" val="1715565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A4E9-8609-1409-039F-5B7DAA9629AD}"/>
              </a:ext>
            </a:extLst>
          </p:cNvPr>
          <p:cNvSpPr>
            <a:spLocks noGrp="1"/>
          </p:cNvSpPr>
          <p:nvPr>
            <p:ph type="title"/>
          </p:nvPr>
        </p:nvSpPr>
        <p:spPr/>
        <p:txBody>
          <a:bodyPr/>
          <a:lstStyle/>
          <a:p>
            <a:r>
              <a:rPr lang="en-US">
                <a:cs typeface="Calibri Light"/>
              </a:rPr>
              <a:t>Intro to dataset</a:t>
            </a:r>
            <a:endParaRPr lang="en-US"/>
          </a:p>
        </p:txBody>
      </p:sp>
      <p:sp>
        <p:nvSpPr>
          <p:cNvPr id="3" name="Content Placeholder 2">
            <a:extLst>
              <a:ext uri="{FF2B5EF4-FFF2-40B4-BE49-F238E27FC236}">
                <a16:creationId xmlns:a16="http://schemas.microsoft.com/office/drawing/2014/main" id="{5E1B5F4D-11A2-95BD-84F5-7132C980F264}"/>
              </a:ext>
            </a:extLst>
          </p:cNvPr>
          <p:cNvSpPr>
            <a:spLocks noGrp="1"/>
          </p:cNvSpPr>
          <p:nvPr>
            <p:ph idx="1"/>
          </p:nvPr>
        </p:nvSpPr>
        <p:spPr>
          <a:xfrm>
            <a:off x="866615" y="1449092"/>
            <a:ext cx="11050663" cy="3963609"/>
          </a:xfrm>
        </p:spPr>
        <p:txBody>
          <a:bodyPr vert="horz" lIns="91440" tIns="45720" rIns="91440" bIns="45720" rtlCol="0" anchor="ctr">
            <a:normAutofit/>
          </a:bodyPr>
          <a:lstStyle/>
          <a:p>
            <a:r>
              <a:rPr lang="en-US" sz="2400">
                <a:ea typeface="+mn-lt"/>
                <a:cs typeface="+mn-lt"/>
              </a:rPr>
              <a:t>The data set that we will be using is based on the City of Los Angeles's arrest incidences from 2021 to the present year.  This data was provided by LAPD and as well have been maintained by the LAPD.  Some important columns in the data set are location, latitude, longitude, sex code, age, and report ID.</a:t>
            </a:r>
          </a:p>
        </p:txBody>
      </p:sp>
    </p:spTree>
    <p:extLst>
      <p:ext uri="{BB962C8B-B14F-4D97-AF65-F5344CB8AC3E}">
        <p14:creationId xmlns:p14="http://schemas.microsoft.com/office/powerpoint/2010/main" val="622413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9EBD9-6B40-8D0D-DBDF-D6333FD7C6EC}"/>
              </a:ext>
            </a:extLst>
          </p:cNvPr>
          <p:cNvSpPr>
            <a:spLocks noGrp="1"/>
          </p:cNvSpPr>
          <p:nvPr>
            <p:ph type="title"/>
          </p:nvPr>
        </p:nvSpPr>
        <p:spPr/>
        <p:txBody>
          <a:bodyPr/>
          <a:lstStyle/>
          <a:p>
            <a:r>
              <a:rPr lang="en-US">
                <a:cs typeface="Calibri Light"/>
              </a:rPr>
              <a:t>Intro to dataset pt 2.</a:t>
            </a:r>
            <a:endParaRPr lang="en-US"/>
          </a:p>
        </p:txBody>
      </p:sp>
      <p:sp>
        <p:nvSpPr>
          <p:cNvPr id="3" name="Content Placeholder 2">
            <a:extLst>
              <a:ext uri="{FF2B5EF4-FFF2-40B4-BE49-F238E27FC236}">
                <a16:creationId xmlns:a16="http://schemas.microsoft.com/office/drawing/2014/main" id="{5648A46B-F53D-6C54-5D84-87EF0EB2A7BC}"/>
              </a:ext>
            </a:extLst>
          </p:cNvPr>
          <p:cNvSpPr>
            <a:spLocks noGrp="1"/>
          </p:cNvSpPr>
          <p:nvPr>
            <p:ph idx="1"/>
          </p:nvPr>
        </p:nvSpPr>
        <p:spPr/>
        <p:txBody>
          <a:bodyPr vert="horz" lIns="91440" tIns="45720" rIns="91440" bIns="45720" rtlCol="0" anchor="ctr">
            <a:noAutofit/>
          </a:bodyPr>
          <a:lstStyle/>
          <a:p>
            <a:r>
              <a:rPr lang="en-US" sz="2400">
                <a:latin typeface="Calibri"/>
                <a:cs typeface="Arial"/>
              </a:rPr>
              <a:t>GitHub URL: </a:t>
            </a:r>
            <a:r>
              <a:rPr lang="en-US" sz="2400">
                <a:latin typeface="Calibri"/>
                <a:cs typeface="Arial"/>
                <a:hlinkClick r:id="rId2"/>
              </a:rPr>
              <a:t>https://github.com/CsulaCis3200/ArrestData/settings</a:t>
            </a:r>
            <a:r>
              <a:rPr lang="en-US" sz="2400">
                <a:latin typeface="Calibri"/>
                <a:cs typeface="Arial"/>
              </a:rPr>
              <a:t>  </a:t>
            </a:r>
          </a:p>
          <a:p>
            <a:pPr>
              <a:buClr>
                <a:srgbClr val="FFFFFF"/>
              </a:buClr>
            </a:pPr>
            <a:r>
              <a:rPr lang="en-US" sz="2400">
                <a:latin typeface="Calibri"/>
                <a:cs typeface="Arial"/>
              </a:rPr>
              <a:t>Analyzing the dataset has multiple benefits to the residents and law enforcement of Los Angeles.</a:t>
            </a:r>
          </a:p>
          <a:p>
            <a:pPr>
              <a:buClr>
                <a:srgbClr val="FFFFFF"/>
              </a:buClr>
            </a:pPr>
            <a:r>
              <a:rPr lang="en-US" sz="2400">
                <a:latin typeface="Calibri"/>
                <a:cs typeface="Arial"/>
              </a:rPr>
              <a:t>One, they can identify locations within the city with the most incidents. This can allow people to use alternative and safer routes.</a:t>
            </a:r>
          </a:p>
          <a:p>
            <a:pPr>
              <a:buClr>
                <a:srgbClr val="FFFFFF"/>
              </a:buClr>
            </a:pPr>
            <a:r>
              <a:rPr lang="en-US" sz="2400">
                <a:latin typeface="Calibri"/>
                <a:cs typeface="Arial"/>
              </a:rPr>
              <a:t>Law enforcement can strategically place patrol cars around areas with high incidents to respond to distress calls quickly.</a:t>
            </a:r>
          </a:p>
          <a:p>
            <a:pPr>
              <a:buClr>
                <a:srgbClr val="FFFFFF"/>
              </a:buClr>
            </a:pPr>
            <a:r>
              <a:rPr lang="en-US" sz="2400">
                <a:latin typeface="Calibri"/>
                <a:cs typeface="Arial"/>
              </a:rPr>
              <a:t>Understanding offender's age can help create strategies to reform them.</a:t>
            </a:r>
          </a:p>
          <a:p>
            <a:pPr>
              <a:buClr>
                <a:srgbClr val="FFFFFF"/>
              </a:buClr>
            </a:pPr>
            <a:endParaRPr lang="en-US">
              <a:cs typeface="Calibri"/>
            </a:endParaRPr>
          </a:p>
        </p:txBody>
      </p:sp>
    </p:spTree>
    <p:extLst>
      <p:ext uri="{BB962C8B-B14F-4D97-AF65-F5344CB8AC3E}">
        <p14:creationId xmlns:p14="http://schemas.microsoft.com/office/powerpoint/2010/main" val="2882249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54CBB-2C0D-439A-E9EC-30F5372C94B0}"/>
              </a:ext>
            </a:extLst>
          </p:cNvPr>
          <p:cNvSpPr>
            <a:spLocks noGrp="1"/>
          </p:cNvSpPr>
          <p:nvPr>
            <p:ph type="title"/>
          </p:nvPr>
        </p:nvSpPr>
        <p:spPr>
          <a:xfrm>
            <a:off x="640379" y="410490"/>
            <a:ext cx="7085639" cy="1453363"/>
          </a:xfrm>
        </p:spPr>
        <p:txBody>
          <a:bodyPr>
            <a:normAutofit/>
          </a:bodyPr>
          <a:lstStyle/>
          <a:p>
            <a:r>
              <a:rPr lang="en-US"/>
              <a:t>Loading the dataset pt 1.</a:t>
            </a:r>
          </a:p>
        </p:txBody>
      </p:sp>
      <p:pic>
        <p:nvPicPr>
          <p:cNvPr id="4" name="Picture 3" descr="A screenshot of a computer&#10;&#10;Description automatically generated">
            <a:extLst>
              <a:ext uri="{FF2B5EF4-FFF2-40B4-BE49-F238E27FC236}">
                <a16:creationId xmlns:a16="http://schemas.microsoft.com/office/drawing/2014/main" id="{AE5DCBF2-3962-C5CF-078E-F768A37521F8}"/>
              </a:ext>
            </a:extLst>
          </p:cNvPr>
          <p:cNvPicPr>
            <a:picLocks noChangeAspect="1"/>
          </p:cNvPicPr>
          <p:nvPr/>
        </p:nvPicPr>
        <p:blipFill>
          <a:blip r:embed="rId3"/>
          <a:stretch>
            <a:fillRect/>
          </a:stretch>
        </p:blipFill>
        <p:spPr>
          <a:xfrm>
            <a:off x="1848058" y="1691575"/>
            <a:ext cx="8495883" cy="431166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76200" dist="12700" dir="2700000" sy="-23000" kx="-800400" algn="bl" rotWithShape="0">
              <a:prstClr val="black">
                <a:alpha val="20000"/>
              </a:prstClr>
            </a:outerShdw>
          </a:effectLst>
        </p:spPr>
      </p:pic>
    </p:spTree>
    <p:extLst>
      <p:ext uri="{BB962C8B-B14F-4D97-AF65-F5344CB8AC3E}">
        <p14:creationId xmlns:p14="http://schemas.microsoft.com/office/powerpoint/2010/main" val="2244894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C0605-82D0-E30C-5B0F-45CCE4129FB5}"/>
              </a:ext>
            </a:extLst>
          </p:cNvPr>
          <p:cNvSpPr>
            <a:spLocks noGrp="1"/>
          </p:cNvSpPr>
          <p:nvPr>
            <p:ph type="title"/>
          </p:nvPr>
        </p:nvSpPr>
        <p:spPr>
          <a:xfrm>
            <a:off x="574117" y="277968"/>
            <a:ext cx="6608561" cy="1453363"/>
          </a:xfrm>
        </p:spPr>
        <p:txBody>
          <a:bodyPr>
            <a:normAutofit/>
          </a:bodyPr>
          <a:lstStyle/>
          <a:p>
            <a:r>
              <a:rPr lang="en-US"/>
              <a:t>LOADING THE dataset Pt 2.</a:t>
            </a:r>
          </a:p>
        </p:txBody>
      </p:sp>
      <p:pic>
        <p:nvPicPr>
          <p:cNvPr id="4" name="Picture 3" descr="A screenshot of a computer program&#10;&#10;Description automatically generated">
            <a:extLst>
              <a:ext uri="{FF2B5EF4-FFF2-40B4-BE49-F238E27FC236}">
                <a16:creationId xmlns:a16="http://schemas.microsoft.com/office/drawing/2014/main" id="{66F603CE-F329-3D31-1B77-E20E3BCD740E}"/>
              </a:ext>
            </a:extLst>
          </p:cNvPr>
          <p:cNvPicPr>
            <a:picLocks noChangeAspect="1"/>
          </p:cNvPicPr>
          <p:nvPr/>
        </p:nvPicPr>
        <p:blipFill>
          <a:blip r:embed="rId3"/>
          <a:stretch>
            <a:fillRect/>
          </a:stretch>
        </p:blipFill>
        <p:spPr>
          <a:xfrm>
            <a:off x="1342045" y="1630017"/>
            <a:ext cx="9507910" cy="4492487"/>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152400" dist="317500" dir="5400000" sx="90000" sy="-19000" rotWithShape="0">
              <a:prstClr val="black">
                <a:alpha val="15000"/>
              </a:prstClr>
            </a:outerShdw>
          </a:effectLst>
        </p:spPr>
      </p:pic>
    </p:spTree>
    <p:extLst>
      <p:ext uri="{BB962C8B-B14F-4D97-AF65-F5344CB8AC3E}">
        <p14:creationId xmlns:p14="http://schemas.microsoft.com/office/powerpoint/2010/main" val="3207314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E4292-4231-9EA8-0C66-707F298CE39C}"/>
              </a:ext>
            </a:extLst>
          </p:cNvPr>
          <p:cNvSpPr>
            <a:spLocks noGrp="1"/>
          </p:cNvSpPr>
          <p:nvPr>
            <p:ph type="title"/>
          </p:nvPr>
        </p:nvSpPr>
        <p:spPr/>
        <p:txBody>
          <a:bodyPr/>
          <a:lstStyle/>
          <a:p>
            <a:r>
              <a:rPr lang="en-US">
                <a:ea typeface="Calibri Light"/>
                <a:cs typeface="Calibri Light"/>
              </a:rPr>
              <a:t>Dashboard</a:t>
            </a:r>
            <a:endParaRPr lang="en-US"/>
          </a:p>
        </p:txBody>
      </p:sp>
      <p:pic>
        <p:nvPicPr>
          <p:cNvPr id="4" name="Content Placeholder 3" descr="A screenshot of a computer&#10;&#10;Description automatically generated">
            <a:extLst>
              <a:ext uri="{FF2B5EF4-FFF2-40B4-BE49-F238E27FC236}">
                <a16:creationId xmlns:a16="http://schemas.microsoft.com/office/drawing/2014/main" id="{6D0111DE-F420-084A-E23A-60463E0107F9}"/>
              </a:ext>
            </a:extLst>
          </p:cNvPr>
          <p:cNvPicPr>
            <a:picLocks noGrp="1" noChangeAspect="1"/>
          </p:cNvPicPr>
          <p:nvPr>
            <p:ph idx="1"/>
          </p:nvPr>
        </p:nvPicPr>
        <p:blipFill>
          <a:blip r:embed="rId2"/>
          <a:stretch>
            <a:fillRect/>
          </a:stretch>
        </p:blipFill>
        <p:spPr>
          <a:xfrm>
            <a:off x="3706261" y="1337733"/>
            <a:ext cx="7975600" cy="5147895"/>
          </a:xfrm>
          <a:effectLst>
            <a:outerShdw blurRad="76200" dist="12700" dir="8100000" sy="-23000" kx="800400" algn="br" rotWithShape="0">
              <a:prstClr val="black">
                <a:alpha val="20000"/>
              </a:prstClr>
            </a:outerShdw>
          </a:effectLst>
        </p:spPr>
      </p:pic>
      <p:sp>
        <p:nvSpPr>
          <p:cNvPr id="5" name="TextBox 4">
            <a:extLst>
              <a:ext uri="{FF2B5EF4-FFF2-40B4-BE49-F238E27FC236}">
                <a16:creationId xmlns:a16="http://schemas.microsoft.com/office/drawing/2014/main" id="{F52B1940-12A4-7F66-8534-5408F239F3DD}"/>
              </a:ext>
            </a:extLst>
          </p:cNvPr>
          <p:cNvSpPr txBox="1"/>
          <p:nvPr/>
        </p:nvSpPr>
        <p:spPr>
          <a:xfrm>
            <a:off x="685801" y="2213113"/>
            <a:ext cx="2587486" cy="2954655"/>
          </a:xfrm>
          <a:prstGeom prst="rect">
            <a:avLst/>
          </a:prstGeom>
          <a:noFill/>
        </p:spPr>
        <p:txBody>
          <a:bodyPr wrap="square" rtlCol="0">
            <a:spAutoFit/>
          </a:bodyPr>
          <a:lstStyle/>
          <a:p>
            <a:pPr marL="285750" indent="-285750">
              <a:buFont typeface="Arial" panose="020B0604020202020204" pitchFamily="34" charset="0"/>
              <a:buChar char="•"/>
            </a:pPr>
            <a:r>
              <a:rPr lang="en-US" sz="2400"/>
              <a:t>Our data was based on Los Angeles Project with a time frame of January 1, 2022-January 1, 2023</a:t>
            </a:r>
          </a:p>
          <a:p>
            <a:pPr marL="285750" indent="-285750">
              <a:buFont typeface="Arial" panose="020B0604020202020204" pitchFamily="34" charset="0"/>
              <a:buChar char="•"/>
            </a:pPr>
            <a:endParaRPr lang="en-US"/>
          </a:p>
        </p:txBody>
      </p:sp>
    </p:spTree>
    <p:extLst>
      <p:ext uri="{BB962C8B-B14F-4D97-AF65-F5344CB8AC3E}">
        <p14:creationId xmlns:p14="http://schemas.microsoft.com/office/powerpoint/2010/main" val="3666134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6EDA2-7A5B-C06C-C603-5D447AB30BC5}"/>
              </a:ext>
            </a:extLst>
          </p:cNvPr>
          <p:cNvSpPr>
            <a:spLocks noGrp="1"/>
          </p:cNvSpPr>
          <p:nvPr>
            <p:ph type="title"/>
          </p:nvPr>
        </p:nvSpPr>
        <p:spPr/>
        <p:txBody>
          <a:bodyPr/>
          <a:lstStyle/>
          <a:p>
            <a:r>
              <a:rPr lang="en-US">
                <a:cs typeface="Calibri Light"/>
              </a:rPr>
              <a:t>Data Bar Graph</a:t>
            </a:r>
            <a:endParaRPr lang="en-US" err="1"/>
          </a:p>
        </p:txBody>
      </p:sp>
      <p:pic>
        <p:nvPicPr>
          <p:cNvPr id="4" name="Content Placeholder 3" descr="A screenshot of a computer&#10;&#10;Description automatically generated">
            <a:extLst>
              <a:ext uri="{FF2B5EF4-FFF2-40B4-BE49-F238E27FC236}">
                <a16:creationId xmlns:a16="http://schemas.microsoft.com/office/drawing/2014/main" id="{B1D18862-3BE2-EF07-1FCB-7A0448C8E456}"/>
              </a:ext>
            </a:extLst>
          </p:cNvPr>
          <p:cNvPicPr>
            <a:picLocks noGrp="1" noChangeAspect="1"/>
          </p:cNvPicPr>
          <p:nvPr>
            <p:ph idx="1"/>
          </p:nvPr>
        </p:nvPicPr>
        <p:blipFill>
          <a:blip r:embed="rId2"/>
          <a:stretch>
            <a:fillRect/>
          </a:stretch>
        </p:blipFill>
        <p:spPr>
          <a:xfrm>
            <a:off x="4233741" y="1249960"/>
            <a:ext cx="7702122" cy="4998440"/>
          </a:xfrm>
          <a:effectLst>
            <a:outerShdw blurRad="76200" dist="12700" dir="8100000" sy="-23000" kx="800400" algn="br" rotWithShape="0">
              <a:prstClr val="black">
                <a:alpha val="20000"/>
              </a:prstClr>
            </a:outerShdw>
          </a:effectLst>
        </p:spPr>
      </p:pic>
      <p:sp>
        <p:nvSpPr>
          <p:cNvPr id="8" name="TextBox 7">
            <a:extLst>
              <a:ext uri="{FF2B5EF4-FFF2-40B4-BE49-F238E27FC236}">
                <a16:creationId xmlns:a16="http://schemas.microsoft.com/office/drawing/2014/main" id="{1F0F91AE-FE41-3651-1229-5EDC03F3024A}"/>
              </a:ext>
            </a:extLst>
          </p:cNvPr>
          <p:cNvSpPr txBox="1"/>
          <p:nvPr/>
        </p:nvSpPr>
        <p:spPr>
          <a:xfrm>
            <a:off x="463826" y="1842051"/>
            <a:ext cx="3392557" cy="4062651"/>
          </a:xfrm>
          <a:prstGeom prst="rect">
            <a:avLst/>
          </a:prstGeom>
          <a:noFill/>
        </p:spPr>
        <p:txBody>
          <a:bodyPr wrap="square" rtlCol="0">
            <a:spAutoFit/>
          </a:bodyPr>
          <a:lstStyle/>
          <a:p>
            <a:pPr marL="285750" indent="-285750">
              <a:buFont typeface="Arial" panose="020B0604020202020204" pitchFamily="34" charset="0"/>
              <a:buChar char="•"/>
            </a:pPr>
            <a:r>
              <a:rPr lang="en-US" sz="2400"/>
              <a:t>This bar chart was created to showcase the top 10 crimes committed in LA county. </a:t>
            </a:r>
          </a:p>
          <a:p>
            <a:pPr marL="285750" indent="-285750">
              <a:buFont typeface="Arial" panose="020B0604020202020204" pitchFamily="34" charset="0"/>
              <a:buChar char="•"/>
            </a:pPr>
            <a:r>
              <a:rPr lang="en-US" sz="2400"/>
              <a:t>Aggravated Assault and other assault related crimes were top contributors with a high of 293,130</a:t>
            </a:r>
          </a:p>
          <a:p>
            <a:pPr marL="285750" indent="-285750">
              <a:buFont typeface="Arial" panose="020B0604020202020204" pitchFamily="34" charset="0"/>
              <a:buChar char="•"/>
            </a:pPr>
            <a:endParaRPr lang="en-US"/>
          </a:p>
        </p:txBody>
      </p:sp>
    </p:spTree>
    <p:extLst>
      <p:ext uri="{BB962C8B-B14F-4D97-AF65-F5344CB8AC3E}">
        <p14:creationId xmlns:p14="http://schemas.microsoft.com/office/powerpoint/2010/main" val="12695400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A5C7-BA6C-398D-F55C-1FB3BB933AE6}"/>
              </a:ext>
            </a:extLst>
          </p:cNvPr>
          <p:cNvSpPr>
            <a:spLocks noGrp="1"/>
          </p:cNvSpPr>
          <p:nvPr>
            <p:ph type="title"/>
          </p:nvPr>
        </p:nvSpPr>
        <p:spPr>
          <a:xfrm>
            <a:off x="652556" y="92592"/>
            <a:ext cx="10131425" cy="1456267"/>
          </a:xfrm>
        </p:spPr>
        <p:txBody>
          <a:bodyPr/>
          <a:lstStyle/>
          <a:p>
            <a:r>
              <a:rPr lang="en-US">
                <a:cs typeface="Calibri Light"/>
              </a:rPr>
              <a:t>Data analysis pt.1</a:t>
            </a:r>
            <a:endParaRPr lang="en-US"/>
          </a:p>
        </p:txBody>
      </p:sp>
      <p:pic>
        <p:nvPicPr>
          <p:cNvPr id="4" name="Content Placeholder 3" descr="A screenshot of a computer screen&#10;&#10;Description automatically generated">
            <a:extLst>
              <a:ext uri="{FF2B5EF4-FFF2-40B4-BE49-F238E27FC236}">
                <a16:creationId xmlns:a16="http://schemas.microsoft.com/office/drawing/2014/main" id="{9F719AF2-D7F4-2A7F-25A3-03D4E1A4D356}"/>
              </a:ext>
            </a:extLst>
          </p:cNvPr>
          <p:cNvPicPr>
            <a:picLocks noGrp="1" noChangeAspect="1"/>
          </p:cNvPicPr>
          <p:nvPr>
            <p:ph idx="1"/>
          </p:nvPr>
        </p:nvPicPr>
        <p:blipFill>
          <a:blip r:embed="rId2"/>
          <a:stretch>
            <a:fillRect/>
          </a:stretch>
        </p:blipFill>
        <p:spPr>
          <a:xfrm>
            <a:off x="4789127" y="1704109"/>
            <a:ext cx="7185387" cy="4665445"/>
          </a:xfrm>
          <a:effectLst>
            <a:outerShdw blurRad="76200" dist="12700" dir="8100000" sy="-23000" kx="800400" algn="br" rotWithShape="0">
              <a:prstClr val="black">
                <a:alpha val="20000"/>
              </a:prstClr>
            </a:outerShdw>
          </a:effectLst>
        </p:spPr>
      </p:pic>
      <p:sp>
        <p:nvSpPr>
          <p:cNvPr id="5" name="TextBox 4">
            <a:extLst>
              <a:ext uri="{FF2B5EF4-FFF2-40B4-BE49-F238E27FC236}">
                <a16:creationId xmlns:a16="http://schemas.microsoft.com/office/drawing/2014/main" id="{9BCFB5FB-1DF5-79B6-305D-5FA7F757FFFE}"/>
              </a:ext>
            </a:extLst>
          </p:cNvPr>
          <p:cNvSpPr txBox="1"/>
          <p:nvPr/>
        </p:nvSpPr>
        <p:spPr>
          <a:xfrm>
            <a:off x="374260" y="1799449"/>
            <a:ext cx="4136571"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400">
                <a:cs typeface="Calibri"/>
              </a:rPr>
              <a:t>As shown in this chart we can see the number of arrest per city in LA county.  We see that 3,441 is the highest number of arrest in city.  We can also see that in certain cities like Downey, Bell Gardens, or Huntington Park there is no records of arrest being made in this dataset.  </a:t>
            </a:r>
          </a:p>
        </p:txBody>
      </p:sp>
    </p:spTree>
    <p:extLst>
      <p:ext uri="{BB962C8B-B14F-4D97-AF65-F5344CB8AC3E}">
        <p14:creationId xmlns:p14="http://schemas.microsoft.com/office/powerpoint/2010/main" val="120256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A3184-8CB4-7E36-F71D-98C6AEA74A94}"/>
              </a:ext>
            </a:extLst>
          </p:cNvPr>
          <p:cNvSpPr>
            <a:spLocks noGrp="1"/>
          </p:cNvSpPr>
          <p:nvPr>
            <p:ph type="title"/>
          </p:nvPr>
        </p:nvSpPr>
        <p:spPr>
          <a:xfrm>
            <a:off x="825909" y="808055"/>
            <a:ext cx="3979205" cy="1453363"/>
          </a:xfrm>
        </p:spPr>
        <p:txBody>
          <a:bodyPr>
            <a:normAutofit/>
          </a:bodyPr>
          <a:lstStyle/>
          <a:p>
            <a:r>
              <a:rPr lang="en-US">
                <a:cs typeface="Calibri Light"/>
              </a:rPr>
              <a:t>Data analysis pt.2 </a:t>
            </a:r>
            <a:endParaRPr lang="en-US"/>
          </a:p>
        </p:txBody>
      </p:sp>
      <p:sp>
        <p:nvSpPr>
          <p:cNvPr id="8" name="Content Placeholder 7">
            <a:extLst>
              <a:ext uri="{FF2B5EF4-FFF2-40B4-BE49-F238E27FC236}">
                <a16:creationId xmlns:a16="http://schemas.microsoft.com/office/drawing/2014/main" id="{102C059C-881E-C37E-F4AA-67FF71F609C0}"/>
              </a:ext>
            </a:extLst>
          </p:cNvPr>
          <p:cNvSpPr>
            <a:spLocks noGrp="1"/>
          </p:cNvSpPr>
          <p:nvPr>
            <p:ph idx="1"/>
          </p:nvPr>
        </p:nvSpPr>
        <p:spPr>
          <a:xfrm>
            <a:off x="649417" y="2039421"/>
            <a:ext cx="4002936" cy="3637935"/>
          </a:xfrm>
        </p:spPr>
        <p:txBody>
          <a:bodyPr>
            <a:normAutofit/>
          </a:bodyPr>
          <a:lstStyle/>
          <a:p>
            <a:r>
              <a:rPr lang="en-US" sz="2400">
                <a:cs typeface="Calibri"/>
              </a:rPr>
              <a:t>In this chart we wanted to isolate the female gender and the range of age.  This gave us the different age ranges that were committing crimes.  We can see that the biggest portion is from the ages of 18 or younger. </a:t>
            </a:r>
            <a:endParaRPr lang="en-US" sz="2400"/>
          </a:p>
        </p:txBody>
      </p:sp>
      <p:pic>
        <p:nvPicPr>
          <p:cNvPr id="4" name="Content Placeholder 3" descr="A screenshot of a computer&#10;&#10;Description automatically generated">
            <a:extLst>
              <a:ext uri="{FF2B5EF4-FFF2-40B4-BE49-F238E27FC236}">
                <a16:creationId xmlns:a16="http://schemas.microsoft.com/office/drawing/2014/main" id="{96536E19-2365-B356-181C-9ED418D574AF}"/>
              </a:ext>
            </a:extLst>
          </p:cNvPr>
          <p:cNvPicPr>
            <a:picLocks noChangeAspect="1"/>
          </p:cNvPicPr>
          <p:nvPr/>
        </p:nvPicPr>
        <p:blipFill>
          <a:blip r:embed="rId3"/>
          <a:stretch>
            <a:fillRect/>
          </a:stretch>
        </p:blipFill>
        <p:spPr>
          <a:xfrm>
            <a:off x="5446990" y="1620817"/>
            <a:ext cx="6095593" cy="396213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76200" dist="12700" dir="8100000" sy="-23000" kx="800400" algn="br" rotWithShape="0">
              <a:prstClr val="black">
                <a:alpha val="20000"/>
              </a:prstClr>
            </a:outerShdw>
          </a:effectLst>
        </p:spPr>
      </p:pic>
    </p:spTree>
    <p:extLst>
      <p:ext uri="{BB962C8B-B14F-4D97-AF65-F5344CB8AC3E}">
        <p14:creationId xmlns:p14="http://schemas.microsoft.com/office/powerpoint/2010/main" val="11702830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165245AD8BCAC49ACC23466CFF549EF" ma:contentTypeVersion="9" ma:contentTypeDescription="Create a new document." ma:contentTypeScope="" ma:versionID="889c356e3c8c3336e8c44d3c792313e5">
  <xsd:schema xmlns:xsd="http://www.w3.org/2001/XMLSchema" xmlns:xs="http://www.w3.org/2001/XMLSchema" xmlns:p="http://schemas.microsoft.com/office/2006/metadata/properties" xmlns:ns2="57ca970d-eea6-467b-a9bb-ffe8c8cdcfdc" xmlns:ns3="4ed6d697-0908-49b1-bdc6-07b385dfeab5" targetNamespace="http://schemas.microsoft.com/office/2006/metadata/properties" ma:root="true" ma:fieldsID="e1eb19f8189bc3581b5f3099e84ef789" ns2:_="" ns3:_="">
    <xsd:import namespace="57ca970d-eea6-467b-a9bb-ffe8c8cdcfdc"/>
    <xsd:import namespace="4ed6d697-0908-49b1-bdc6-07b385dfeab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7ca970d-eea6-467b-a9bb-ffe8c8cdcfd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eb7d43be-65ba-49b0-9acd-5bf03a2ce9a2"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d6d697-0908-49b1-bdc6-07b385dfeab5"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2d7dc824-e0e6-4d66-ab58-24eaa460db03}" ma:internalName="TaxCatchAll" ma:showField="CatchAllData" ma:web="4ed6d697-0908-49b1-bdc6-07b385dfeab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57ca970d-eea6-467b-a9bb-ffe8c8cdcfdc">
      <Terms xmlns="http://schemas.microsoft.com/office/infopath/2007/PartnerControls"/>
    </lcf76f155ced4ddcb4097134ff3c332f>
    <TaxCatchAll xmlns="4ed6d697-0908-49b1-bdc6-07b385dfeab5" xsi:nil="true"/>
  </documentManagement>
</p:properties>
</file>

<file path=customXml/itemProps1.xml><?xml version="1.0" encoding="utf-8"?>
<ds:datastoreItem xmlns:ds="http://schemas.openxmlformats.org/officeDocument/2006/customXml" ds:itemID="{D09B0CBE-6970-46C9-B96F-1A6AF22F79A1}">
  <ds:schemaRefs>
    <ds:schemaRef ds:uri="4ed6d697-0908-49b1-bdc6-07b385dfeab5"/>
    <ds:schemaRef ds:uri="57ca970d-eea6-467b-a9bb-ffe8c8cdcfd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BA16258-2A3D-4ADD-B665-40C796AAF57D}">
  <ds:schemaRefs>
    <ds:schemaRef ds:uri="http://schemas.microsoft.com/sharepoint/v3/contenttype/forms"/>
  </ds:schemaRefs>
</ds:datastoreItem>
</file>

<file path=customXml/itemProps3.xml><?xml version="1.0" encoding="utf-8"?>
<ds:datastoreItem xmlns:ds="http://schemas.openxmlformats.org/officeDocument/2006/customXml" ds:itemID="{65B16B15-0FBD-4387-9AC9-492746CD2F3C}">
  <ds:schemaRefs>
    <ds:schemaRef ds:uri="4ed6d697-0908-49b1-bdc6-07b385dfeab5"/>
    <ds:schemaRef ds:uri="57ca970d-eea6-467b-a9bb-ffe8c8cdcfd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Celestial</vt:lpstr>
      <vt:lpstr>Arrest Data In Los Angeles County 2022-present</vt:lpstr>
      <vt:lpstr>Intro to dataset</vt:lpstr>
      <vt:lpstr>Intro to dataset pt 2.</vt:lpstr>
      <vt:lpstr>Loading the dataset pt 1.</vt:lpstr>
      <vt:lpstr>LOADING THE dataset Pt 2.</vt:lpstr>
      <vt:lpstr>Dashboard</vt:lpstr>
      <vt:lpstr>Data Bar Graph</vt:lpstr>
      <vt:lpstr>Data analysis pt.1</vt:lpstr>
      <vt:lpstr>Data analysis pt.2 </vt:lpstr>
      <vt:lpstr>Data analysis pt.3</vt:lpstr>
      <vt:lpstr>Predictive analysis pt.1</vt:lpstr>
      <vt:lpstr>PREDICTIVE ANALYSIS PT.2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2013-07-15T20:26:40Z</dcterms:created>
  <dcterms:modified xsi:type="dcterms:W3CDTF">2023-12-04T08:32:00Z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0x0101009165245AD8BCAC49ACC23466CFF549EF</vt:lpwstr>
  </property>
  <property fmtid="{D5CDD505-2E9C-101B-9397-08002B2CF9AE}" pid="3" name="MediaServiceImageTags">
    <vt:lpwstr/>
  </property>
</Properties>
</file>

<file path=docProps/thumbnail.jpeg>
</file>